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5" r:id="rId6"/>
    <p:sldId id="271" r:id="rId7"/>
    <p:sldId id="261" r:id="rId8"/>
    <p:sldId id="286" r:id="rId9"/>
    <p:sldId id="281" r:id="rId10"/>
    <p:sldId id="262" r:id="rId11"/>
    <p:sldId id="263" r:id="rId12"/>
    <p:sldId id="287" r:id="rId13"/>
    <p:sldId id="272" r:id="rId14"/>
    <p:sldId id="273" r:id="rId15"/>
    <p:sldId id="274" r:id="rId16"/>
    <p:sldId id="264" r:id="rId17"/>
    <p:sldId id="282" r:id="rId18"/>
    <p:sldId id="288" r:id="rId19"/>
    <p:sldId id="280" r:id="rId20"/>
    <p:sldId id="266" r:id="rId21"/>
    <p:sldId id="267" r:id="rId22"/>
    <p:sldId id="275" r:id="rId23"/>
    <p:sldId id="283" r:id="rId24"/>
    <p:sldId id="284" r:id="rId25"/>
    <p:sldId id="276" r:id="rId26"/>
    <p:sldId id="269" r:id="rId27"/>
    <p:sldId id="277" r:id="rId28"/>
    <p:sldId id="289" r:id="rId29"/>
    <p:sldId id="278" r:id="rId30"/>
    <p:sldId id="279" r:id="rId31"/>
    <p:sldId id="270" r:id="rId32"/>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A8927C"/>
    <a:srgbClr val="E6E6E6"/>
    <a:srgbClr val="ECE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86483" autoAdjust="0"/>
  </p:normalViewPr>
  <p:slideViewPr>
    <p:cSldViewPr snapToGrid="0" showGuides="1">
      <p:cViewPr varScale="1">
        <p:scale>
          <a:sx n="94" d="100"/>
          <a:sy n="94" d="100"/>
        </p:scale>
        <p:origin x="75"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
        <p:cNvGrpSpPr/>
        <p:nvPr/>
      </p:nvGrpSpPr>
      <p:grpSpPr>
        <a:xfrm>
          <a:off x="0" y="0"/>
          <a:ext cx="0" cy="0"/>
          <a:chOff x="0" y="0"/>
          <a:chExt cx="0" cy="0"/>
        </a:xfrm>
      </p:grpSpPr>
      <p:grpSp>
        <p:nvGrpSpPr>
          <p:cNvPr id="54" name="组合 53" descr="7d5a36e7-f85d-43ec-b952-372594615445"/>
          <p:cNvGrpSpPr/>
          <p:nvPr/>
        </p:nvGrpSpPr>
        <p:grpSpPr>
          <a:xfrm>
            <a:off x="0" y="-14473"/>
            <a:ext cx="12192001" cy="6872473"/>
            <a:chOff x="0" y="-14473"/>
            <a:chExt cx="12192001" cy="6872473"/>
          </a:xfrm>
        </p:grpSpPr>
        <p:grpSp>
          <p:nvGrpSpPr>
            <p:cNvPr id="40" name="组合 39" descr="b2fce3da-9bd9-49b5-9e98-04eb7d872bca"/>
            <p:cNvGrpSpPr/>
            <p:nvPr/>
          </p:nvGrpSpPr>
          <p:grpSpPr>
            <a:xfrm>
              <a:off x="0" y="-14473"/>
              <a:ext cx="12192001" cy="6872473"/>
              <a:chOff x="0" y="-14473"/>
              <a:chExt cx="12192001" cy="6872473"/>
            </a:xfrm>
          </p:grpSpPr>
          <p:grpSp>
            <p:nvGrpSpPr>
              <p:cNvPr id="39" name="组合 38" descr="e2cc9748-5324-459d-913a-2d8befc95764"/>
              <p:cNvGrpSpPr/>
              <p:nvPr/>
            </p:nvGrpSpPr>
            <p:grpSpPr>
              <a:xfrm>
                <a:off x="0" y="-14473"/>
                <a:ext cx="12192000" cy="6872473"/>
                <a:chOff x="0" y="-14473"/>
                <a:chExt cx="12192000" cy="6872473"/>
              </a:xfrm>
            </p:grpSpPr>
            <p:sp>
              <p:nvSpPr>
                <p:cNvPr id="31" name="任意多边形: 形状 30" descr="643c0b79-6e6f-4af1-849e-3b189dbafd14"/>
                <p:cNvSpPr/>
                <p:nvPr/>
              </p:nvSpPr>
              <p:spPr>
                <a:xfrm>
                  <a:off x="0" y="-14473"/>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2">
                    <a:alphaModFix amt="50000"/>
                    <a:duotone>
                      <a:prstClr val="black"/>
                      <a:srgbClr val="D9C3A5">
                        <a:tint val="50000"/>
                        <a:satMod val="180000"/>
                      </a:srgbClr>
                    </a:duotone>
                  </a:blip>
                  <a:srcRect/>
                  <a:stretch>
                    <a:fillRect/>
                  </a:stretch>
                </a:blipFill>
                <a:ln w="10160" cap="flat">
                  <a:noFill/>
                  <a:prstDash val="solid"/>
                  <a:miter/>
                </a:ln>
              </p:spPr>
              <p:txBody>
                <a:bodyPr rtlCol="0" anchor="ctr"/>
                <a:lstStyle/>
                <a:p>
                  <a:endParaRPr lang="zh-CN" altLang="en-US"/>
                </a:p>
              </p:txBody>
            </p:sp>
            <p:sp>
              <p:nvSpPr>
                <p:cNvPr id="32" name="矩形 31" descr="aa9da8af-6149-433d-8be2-0330c62199fc"/>
                <p:cNvSpPr/>
                <p:nvPr/>
              </p:nvSpPr>
              <p:spPr>
                <a:xfrm>
                  <a:off x="0" y="-14473"/>
                  <a:ext cx="12192000" cy="6858000"/>
                </a:xfrm>
                <a:prstGeom prst="rect">
                  <a:avLst/>
                </a:prstGeom>
                <a:gradFill flip="none" rotWithShape="1">
                  <a:gsLst>
                    <a:gs pos="0">
                      <a:schemeClr val="accent1">
                        <a:lumMod val="20000"/>
                        <a:lumOff val="80000"/>
                        <a:alpha val="92000"/>
                      </a:schemeClr>
                    </a:gs>
                    <a:gs pos="39000">
                      <a:schemeClr val="accent1">
                        <a:lumMod val="20000"/>
                        <a:lumOff val="80000"/>
                        <a:alpha val="80000"/>
                      </a:schemeClr>
                    </a:gs>
                    <a:gs pos="78000">
                      <a:schemeClr val="accent1">
                        <a:lumMod val="20000"/>
                        <a:lumOff val="8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descr="e3912c82-ebfb-425f-9800-40fa119740ad"/>
              <p:cNvGrpSpPr/>
              <p:nvPr/>
            </p:nvGrpSpPr>
            <p:grpSpPr>
              <a:xfrm flipH="1">
                <a:off x="0" y="5010491"/>
                <a:ext cx="5585283" cy="1847509"/>
                <a:chOff x="6606718" y="5010492"/>
                <a:chExt cx="5585283" cy="1847509"/>
              </a:xfrm>
            </p:grpSpPr>
            <p:sp>
              <p:nvSpPr>
                <p:cNvPr id="21" name="任意多边形: 形状 20" descr="04ed0b14-230d-4cff-bb06-e9db54af0345"/>
                <p:cNvSpPr/>
                <p:nvPr/>
              </p:nvSpPr>
              <p:spPr>
                <a:xfrm>
                  <a:off x="6606718" y="5010492"/>
                  <a:ext cx="5585282" cy="1847509"/>
                </a:xfrm>
                <a:custGeom>
                  <a:avLst/>
                  <a:gdLst>
                    <a:gd name="connsiteX0" fmla="*/ 23841 w 5585282"/>
                    <a:gd name="connsiteY0" fmla="*/ 1833272 h 1847509"/>
                    <a:gd name="connsiteX1" fmla="*/ 48911 w 5585282"/>
                    <a:gd name="connsiteY1" fmla="*/ 1847509 h 1847509"/>
                    <a:gd name="connsiteX2" fmla="*/ 0 w 5585282"/>
                    <a:gd name="connsiteY2" fmla="*/ 1847509 h 1847509"/>
                    <a:gd name="connsiteX3" fmla="*/ 5585282 w 5585282"/>
                    <a:gd name="connsiteY3" fmla="*/ 0 h 1847509"/>
                    <a:gd name="connsiteX4" fmla="*/ 5585282 w 5585282"/>
                    <a:gd name="connsiteY4" fmla="*/ 1847509 h 1847509"/>
                    <a:gd name="connsiteX5" fmla="*/ 354761 w 5585282"/>
                    <a:gd name="connsiteY5" fmla="*/ 1847509 h 1847509"/>
                    <a:gd name="connsiteX6" fmla="*/ 393783 w 5585282"/>
                    <a:gd name="connsiteY6" fmla="*/ 1836185 h 1847509"/>
                    <a:gd name="connsiteX7" fmla="*/ 391287 w 5585282"/>
                    <a:gd name="connsiteY7" fmla="*/ 1826613 h 1847509"/>
                    <a:gd name="connsiteX8" fmla="*/ 457450 w 5585282"/>
                    <a:gd name="connsiteY8" fmla="*/ 1812465 h 1847509"/>
                    <a:gd name="connsiteX9" fmla="*/ 566477 w 5585282"/>
                    <a:gd name="connsiteY9" fmla="*/ 1778758 h 1847509"/>
                    <a:gd name="connsiteX10" fmla="*/ 608090 w 5585282"/>
                    <a:gd name="connsiteY10" fmla="*/ 1744635 h 1847509"/>
                    <a:gd name="connsiteX11" fmla="*/ 640966 w 5585282"/>
                    <a:gd name="connsiteY11" fmla="*/ 1757535 h 1847509"/>
                    <a:gd name="connsiteX12" fmla="*/ 668014 w 5585282"/>
                    <a:gd name="connsiteY12" fmla="*/ 1740058 h 1847509"/>
                    <a:gd name="connsiteX13" fmla="*/ 698393 w 5585282"/>
                    <a:gd name="connsiteY13" fmla="*/ 1711760 h 1847509"/>
                    <a:gd name="connsiteX14" fmla="*/ 804090 w 5585282"/>
                    <a:gd name="connsiteY14" fmla="*/ 1720915 h 1847509"/>
                    <a:gd name="connsiteX15" fmla="*/ 883987 w 5585282"/>
                    <a:gd name="connsiteY15" fmla="*/ 1658495 h 1847509"/>
                    <a:gd name="connsiteX16" fmla="*/ 1034627 w 5585282"/>
                    <a:gd name="connsiteY16" fmla="*/ 1661825 h 1847509"/>
                    <a:gd name="connsiteX17" fmla="*/ 1140743 w 5585282"/>
                    <a:gd name="connsiteY17" fmla="*/ 1643930 h 1847509"/>
                    <a:gd name="connsiteX18" fmla="*/ 1166543 w 5585282"/>
                    <a:gd name="connsiteY18" fmla="*/ 1607312 h 1847509"/>
                    <a:gd name="connsiteX19" fmla="*/ 1199000 w 5585282"/>
                    <a:gd name="connsiteY19" fmla="*/ 1570275 h 1847509"/>
                    <a:gd name="connsiteX20" fmla="*/ 1271823 w 5585282"/>
                    <a:gd name="connsiteY20" fmla="*/ 1578598 h 1847509"/>
                    <a:gd name="connsiteX21" fmla="*/ 1402073 w 5585282"/>
                    <a:gd name="connsiteY21" fmla="*/ 1574853 h 1847509"/>
                    <a:gd name="connsiteX22" fmla="*/ 1510266 w 5585282"/>
                    <a:gd name="connsiteY22" fmla="*/ 1561537 h 1847509"/>
                    <a:gd name="connsiteX23" fmla="*/ 1569359 w 5585282"/>
                    <a:gd name="connsiteY23" fmla="*/ 1558624 h 1847509"/>
                    <a:gd name="connsiteX24" fmla="*/ 1579346 w 5585282"/>
                    <a:gd name="connsiteY24" fmla="*/ 1571940 h 1847509"/>
                    <a:gd name="connsiteX25" fmla="*/ 1625119 w 5585282"/>
                    <a:gd name="connsiteY25" fmla="*/ 1571940 h 1847509"/>
                    <a:gd name="connsiteX26" fmla="*/ 1716253 w 5585282"/>
                    <a:gd name="connsiteY26" fmla="*/ 1500782 h 1847509"/>
                    <a:gd name="connsiteX27" fmla="*/ 1831939 w 5585282"/>
                    <a:gd name="connsiteY27" fmla="*/ 1518675 h 1847509"/>
                    <a:gd name="connsiteX28" fmla="*/ 1907675 w 5585282"/>
                    <a:gd name="connsiteY28" fmla="*/ 1477062 h 1847509"/>
                    <a:gd name="connsiteX29" fmla="*/ 1963852 w 5585282"/>
                    <a:gd name="connsiteY29" fmla="*/ 1506191 h 1847509"/>
                    <a:gd name="connsiteX30" fmla="*/ 1999639 w 5585282"/>
                    <a:gd name="connsiteY30" fmla="*/ 1494539 h 1847509"/>
                    <a:gd name="connsiteX31" fmla="*/ 2075792 w 5585282"/>
                    <a:gd name="connsiteY31" fmla="*/ 1477894 h 1847509"/>
                    <a:gd name="connsiteX32" fmla="*/ 2103672 w 5585282"/>
                    <a:gd name="connsiteY32" fmla="*/ 1479975 h 1847509"/>
                    <a:gd name="connsiteX33" fmla="*/ 2139461 w 5585282"/>
                    <a:gd name="connsiteY33" fmla="*/ 1479975 h 1847509"/>
                    <a:gd name="connsiteX34" fmla="*/ 2222688 w 5585282"/>
                    <a:gd name="connsiteY34" fmla="*/ 1471652 h 1847509"/>
                    <a:gd name="connsiteX35" fmla="*/ 2280112 w 5585282"/>
                    <a:gd name="connsiteY35" fmla="*/ 1438362 h 1847509"/>
                    <a:gd name="connsiteX36" fmla="*/ 2404952 w 5585282"/>
                    <a:gd name="connsiteY36" fmla="*/ 1435032 h 1847509"/>
                    <a:gd name="connsiteX37" fmla="*/ 2441158 w 5585282"/>
                    <a:gd name="connsiteY37" fmla="*/ 1396332 h 1847509"/>
                    <a:gd name="connsiteX38" fmla="*/ 2526881 w 5585282"/>
                    <a:gd name="connsiteY38" fmla="*/ 1382599 h 1847509"/>
                    <a:gd name="connsiteX39" fmla="*/ 2550598 w 5585282"/>
                    <a:gd name="connsiteY39" fmla="*/ 1348060 h 1847509"/>
                    <a:gd name="connsiteX40" fmla="*/ 2585138 w 5585282"/>
                    <a:gd name="connsiteY40" fmla="*/ 1308944 h 1847509"/>
                    <a:gd name="connsiteX41" fmla="*/ 2727871 w 5585282"/>
                    <a:gd name="connsiteY41" fmla="*/ 1334329 h 1847509"/>
                    <a:gd name="connsiteX42" fmla="*/ 2769485 w 5585282"/>
                    <a:gd name="connsiteY42" fmla="*/ 1315186 h 1847509"/>
                    <a:gd name="connsiteX43" fmla="*/ 2804024 w 5585282"/>
                    <a:gd name="connsiteY43" fmla="*/ 1305615 h 1847509"/>
                    <a:gd name="connsiteX44" fmla="*/ 2865611 w 5585282"/>
                    <a:gd name="connsiteY44" fmla="*/ 1222389 h 1847509"/>
                    <a:gd name="connsiteX45" fmla="*/ 2965901 w 5585282"/>
                    <a:gd name="connsiteY45" fmla="*/ 1201166 h 1847509"/>
                    <a:gd name="connsiteX46" fmla="*/ 3043301 w 5585282"/>
                    <a:gd name="connsiteY46" fmla="*/ 1167875 h 1847509"/>
                    <a:gd name="connsiteX47" fmla="*/ 3094068 w 5585282"/>
                    <a:gd name="connsiteY47" fmla="*/ 1172452 h 1847509"/>
                    <a:gd name="connsiteX48" fmla="*/ 3079921 w 5585282"/>
                    <a:gd name="connsiteY48" fmla="*/ 1125013 h 1847509"/>
                    <a:gd name="connsiteX49" fmla="*/ 3220574 w 5585282"/>
                    <a:gd name="connsiteY49" fmla="*/ 1086313 h 1847509"/>
                    <a:gd name="connsiteX50" fmla="*/ 3482737 w 5585282"/>
                    <a:gd name="connsiteY50" fmla="*/ 998093 h 1847509"/>
                    <a:gd name="connsiteX51" fmla="*/ 3482737 w 5585282"/>
                    <a:gd name="connsiteY51" fmla="*/ 959392 h 1847509"/>
                    <a:gd name="connsiteX52" fmla="*/ 3455273 w 5585282"/>
                    <a:gd name="connsiteY52" fmla="*/ 957311 h 1847509"/>
                    <a:gd name="connsiteX53" fmla="*/ 3521854 w 5585282"/>
                    <a:gd name="connsiteY53" fmla="*/ 928599 h 1847509"/>
                    <a:gd name="connsiteX54" fmla="*/ 3634627 w 5585282"/>
                    <a:gd name="connsiteY54" fmla="*/ 886986 h 1847509"/>
                    <a:gd name="connsiteX55" fmla="*/ 3661674 w 5585282"/>
                    <a:gd name="connsiteY55" fmla="*/ 901134 h 1847509"/>
                    <a:gd name="connsiteX56" fmla="*/ 3710777 w 5585282"/>
                    <a:gd name="connsiteY56" fmla="*/ 904046 h 1847509"/>
                    <a:gd name="connsiteX57" fmla="*/ 3727840 w 5585282"/>
                    <a:gd name="connsiteY57" fmla="*/ 852863 h 1847509"/>
                    <a:gd name="connsiteX58" fmla="*/ 3814810 w 5585282"/>
                    <a:gd name="connsiteY58" fmla="*/ 809168 h 1847509"/>
                    <a:gd name="connsiteX59" fmla="*/ 3798167 w 5585282"/>
                    <a:gd name="connsiteY59" fmla="*/ 759233 h 1847509"/>
                    <a:gd name="connsiteX60" fmla="*/ 3794837 w 5585282"/>
                    <a:gd name="connsiteY60" fmla="*/ 735513 h 1847509"/>
                    <a:gd name="connsiteX61" fmla="*/ 3911770 w 5585282"/>
                    <a:gd name="connsiteY61" fmla="*/ 762146 h 1847509"/>
                    <a:gd name="connsiteX62" fmla="*/ 4026207 w 5585282"/>
                    <a:gd name="connsiteY62" fmla="*/ 762146 h 1847509"/>
                    <a:gd name="connsiteX63" fmla="*/ 4060746 w 5585282"/>
                    <a:gd name="connsiteY63" fmla="*/ 750909 h 1847509"/>
                    <a:gd name="connsiteX64" fmla="*/ 4102360 w 5585282"/>
                    <a:gd name="connsiteY64" fmla="*/ 750909 h 1847509"/>
                    <a:gd name="connsiteX65" fmla="*/ 4166860 w 5585282"/>
                    <a:gd name="connsiteY65" fmla="*/ 727606 h 1847509"/>
                    <a:gd name="connsiteX66" fmla="*/ 4253000 w 5585282"/>
                    <a:gd name="connsiteY66" fmla="*/ 649789 h 1847509"/>
                    <a:gd name="connsiteX67" fmla="*/ 4279633 w 5585282"/>
                    <a:gd name="connsiteY67" fmla="*/ 657696 h 1847509"/>
                    <a:gd name="connsiteX68" fmla="*/ 4321246 w 5585282"/>
                    <a:gd name="connsiteY68" fmla="*/ 624405 h 1847509"/>
                    <a:gd name="connsiteX69" fmla="*/ 4359946 w 5585282"/>
                    <a:gd name="connsiteY69" fmla="*/ 601518 h 1847509"/>
                    <a:gd name="connsiteX70" fmla="*/ 4398646 w 5585282"/>
                    <a:gd name="connsiteY70" fmla="*/ 569476 h 1847509"/>
                    <a:gd name="connsiteX71" fmla="*/ 4415290 w 5585282"/>
                    <a:gd name="connsiteY71" fmla="*/ 515378 h 1847509"/>
                    <a:gd name="connsiteX72" fmla="*/ 4508506 w 5585282"/>
                    <a:gd name="connsiteY72" fmla="*/ 527446 h 1847509"/>
                    <a:gd name="connsiteX73" fmla="*/ 4576750 w 5585282"/>
                    <a:gd name="connsiteY73" fmla="*/ 497485 h 1847509"/>
                    <a:gd name="connsiteX74" fmla="*/ 4684113 w 5585282"/>
                    <a:gd name="connsiteY74" fmla="*/ 460449 h 1847509"/>
                    <a:gd name="connsiteX75" fmla="*/ 4738626 w 5585282"/>
                    <a:gd name="connsiteY75" fmla="*/ 443803 h 1847509"/>
                    <a:gd name="connsiteX76" fmla="*/ 4764009 w 5585282"/>
                    <a:gd name="connsiteY76" fmla="*/ 425493 h 1847509"/>
                    <a:gd name="connsiteX77" fmla="*/ 4853896 w 5585282"/>
                    <a:gd name="connsiteY77" fmla="*/ 393868 h 1847509"/>
                    <a:gd name="connsiteX78" fmla="*/ 4872206 w 5585282"/>
                    <a:gd name="connsiteY78" fmla="*/ 369731 h 1847509"/>
                    <a:gd name="connsiteX79" fmla="*/ 4920892 w 5585282"/>
                    <a:gd name="connsiteY79" fmla="*/ 349758 h 1847509"/>
                    <a:gd name="connsiteX80" fmla="*/ 5006616 w 5585282"/>
                    <a:gd name="connsiteY80" fmla="*/ 322293 h 1847509"/>
                    <a:gd name="connsiteX81" fmla="*/ 5064875 w 5585282"/>
                    <a:gd name="connsiteY81" fmla="*/ 261953 h 1847509"/>
                    <a:gd name="connsiteX82" fmla="*/ 5192212 w 5585282"/>
                    <a:gd name="connsiteY82" fmla="*/ 254463 h 1847509"/>
                    <a:gd name="connsiteX83" fmla="*/ 5238402 w 5585282"/>
                    <a:gd name="connsiteY83" fmla="*/ 183305 h 1847509"/>
                    <a:gd name="connsiteX84" fmla="*/ 5326622 w 5585282"/>
                    <a:gd name="connsiteY84" fmla="*/ 141691 h 1847509"/>
                    <a:gd name="connsiteX85" fmla="*/ 5428159 w 5585282"/>
                    <a:gd name="connsiteY85" fmla="*/ 77607 h 1847509"/>
                    <a:gd name="connsiteX86" fmla="*/ 5481839 w 5585282"/>
                    <a:gd name="connsiteY86" fmla="*/ 63042 h 1847509"/>
                    <a:gd name="connsiteX87" fmla="*/ 5505559 w 5585282"/>
                    <a:gd name="connsiteY87" fmla="*/ 25590 h 184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85282" h="1847509">
                      <a:moveTo>
                        <a:pt x="23841" y="1833272"/>
                      </a:moveTo>
                      <a:lnTo>
                        <a:pt x="48911" y="1847509"/>
                      </a:lnTo>
                      <a:lnTo>
                        <a:pt x="0" y="1847509"/>
                      </a:lnTo>
                      <a:close/>
                      <a:moveTo>
                        <a:pt x="5585282" y="0"/>
                      </a:moveTo>
                      <a:lnTo>
                        <a:pt x="5585282" y="1847509"/>
                      </a:lnTo>
                      <a:lnTo>
                        <a:pt x="354761" y="1847509"/>
                      </a:lnTo>
                      <a:lnTo>
                        <a:pt x="393783" y="1836185"/>
                      </a:lnTo>
                      <a:lnTo>
                        <a:pt x="391287" y="1826613"/>
                      </a:lnTo>
                      <a:lnTo>
                        <a:pt x="457450" y="1812465"/>
                      </a:lnTo>
                      <a:lnTo>
                        <a:pt x="566477" y="1778758"/>
                      </a:lnTo>
                      <a:lnTo>
                        <a:pt x="608090" y="1744635"/>
                      </a:lnTo>
                      <a:lnTo>
                        <a:pt x="640966" y="1757535"/>
                      </a:lnTo>
                      <a:lnTo>
                        <a:pt x="668014" y="1740058"/>
                      </a:lnTo>
                      <a:lnTo>
                        <a:pt x="698393" y="1711760"/>
                      </a:lnTo>
                      <a:lnTo>
                        <a:pt x="804090" y="1720915"/>
                      </a:lnTo>
                      <a:lnTo>
                        <a:pt x="883987" y="1658495"/>
                      </a:lnTo>
                      <a:lnTo>
                        <a:pt x="1034627" y="1661825"/>
                      </a:lnTo>
                      <a:lnTo>
                        <a:pt x="1140743" y="1643930"/>
                      </a:lnTo>
                      <a:lnTo>
                        <a:pt x="1166543" y="1607312"/>
                      </a:lnTo>
                      <a:lnTo>
                        <a:pt x="1199000" y="1570275"/>
                      </a:lnTo>
                      <a:lnTo>
                        <a:pt x="1271823" y="1578598"/>
                      </a:lnTo>
                      <a:lnTo>
                        <a:pt x="1402073" y="1574853"/>
                      </a:lnTo>
                      <a:lnTo>
                        <a:pt x="1510266" y="1561537"/>
                      </a:lnTo>
                      <a:lnTo>
                        <a:pt x="1569359" y="1558624"/>
                      </a:lnTo>
                      <a:lnTo>
                        <a:pt x="1579346" y="1571940"/>
                      </a:lnTo>
                      <a:lnTo>
                        <a:pt x="1625119" y="1571940"/>
                      </a:lnTo>
                      <a:lnTo>
                        <a:pt x="1716253" y="1500782"/>
                      </a:lnTo>
                      <a:lnTo>
                        <a:pt x="1831939" y="1518675"/>
                      </a:lnTo>
                      <a:lnTo>
                        <a:pt x="1907675" y="1477062"/>
                      </a:lnTo>
                      <a:lnTo>
                        <a:pt x="1963852" y="1506191"/>
                      </a:lnTo>
                      <a:lnTo>
                        <a:pt x="1999639" y="1494539"/>
                      </a:lnTo>
                      <a:lnTo>
                        <a:pt x="2075792" y="1477894"/>
                      </a:lnTo>
                      <a:lnTo>
                        <a:pt x="2103672" y="1479975"/>
                      </a:lnTo>
                      <a:lnTo>
                        <a:pt x="2139461" y="1479975"/>
                      </a:lnTo>
                      <a:lnTo>
                        <a:pt x="2222688" y="1471652"/>
                      </a:lnTo>
                      <a:lnTo>
                        <a:pt x="2280112" y="1438362"/>
                      </a:lnTo>
                      <a:lnTo>
                        <a:pt x="2404952" y="1435032"/>
                      </a:lnTo>
                      <a:lnTo>
                        <a:pt x="2441158" y="1396332"/>
                      </a:lnTo>
                      <a:lnTo>
                        <a:pt x="2526881" y="1382599"/>
                      </a:lnTo>
                      <a:lnTo>
                        <a:pt x="2550598" y="1348060"/>
                      </a:lnTo>
                      <a:lnTo>
                        <a:pt x="2585138" y="1308944"/>
                      </a:lnTo>
                      <a:lnTo>
                        <a:pt x="2727871" y="1334329"/>
                      </a:lnTo>
                      <a:lnTo>
                        <a:pt x="2769485" y="1315186"/>
                      </a:lnTo>
                      <a:lnTo>
                        <a:pt x="2804024" y="1305615"/>
                      </a:lnTo>
                      <a:lnTo>
                        <a:pt x="2865611" y="1222389"/>
                      </a:lnTo>
                      <a:lnTo>
                        <a:pt x="2965901" y="1201166"/>
                      </a:lnTo>
                      <a:lnTo>
                        <a:pt x="3043301" y="1167875"/>
                      </a:lnTo>
                      <a:lnTo>
                        <a:pt x="3094068" y="1172452"/>
                      </a:lnTo>
                      <a:lnTo>
                        <a:pt x="3079921" y="1125013"/>
                      </a:lnTo>
                      <a:lnTo>
                        <a:pt x="3220574" y="1086313"/>
                      </a:lnTo>
                      <a:lnTo>
                        <a:pt x="3482737" y="998093"/>
                      </a:lnTo>
                      <a:lnTo>
                        <a:pt x="3482737" y="959392"/>
                      </a:lnTo>
                      <a:lnTo>
                        <a:pt x="3455273" y="957311"/>
                      </a:lnTo>
                      <a:lnTo>
                        <a:pt x="3521854" y="928599"/>
                      </a:lnTo>
                      <a:lnTo>
                        <a:pt x="3634627" y="886986"/>
                      </a:lnTo>
                      <a:lnTo>
                        <a:pt x="3661674" y="901134"/>
                      </a:lnTo>
                      <a:lnTo>
                        <a:pt x="3710777" y="904046"/>
                      </a:lnTo>
                      <a:lnTo>
                        <a:pt x="3727840" y="852863"/>
                      </a:lnTo>
                      <a:lnTo>
                        <a:pt x="3814810" y="809168"/>
                      </a:lnTo>
                      <a:lnTo>
                        <a:pt x="3798167" y="759233"/>
                      </a:lnTo>
                      <a:cubicBezTo>
                        <a:pt x="3798167" y="759233"/>
                        <a:pt x="3798167" y="745084"/>
                        <a:pt x="3794837" y="735513"/>
                      </a:cubicBezTo>
                      <a:lnTo>
                        <a:pt x="3911770" y="762146"/>
                      </a:lnTo>
                      <a:lnTo>
                        <a:pt x="4026207" y="762146"/>
                      </a:lnTo>
                      <a:lnTo>
                        <a:pt x="4060746" y="750909"/>
                      </a:lnTo>
                      <a:lnTo>
                        <a:pt x="4102360" y="750909"/>
                      </a:lnTo>
                      <a:lnTo>
                        <a:pt x="4166860" y="727606"/>
                      </a:lnTo>
                      <a:lnTo>
                        <a:pt x="4253000" y="649789"/>
                      </a:lnTo>
                      <a:lnTo>
                        <a:pt x="4279633" y="657696"/>
                      </a:lnTo>
                      <a:lnTo>
                        <a:pt x="4321246" y="624405"/>
                      </a:lnTo>
                      <a:lnTo>
                        <a:pt x="4359946" y="601518"/>
                      </a:lnTo>
                      <a:lnTo>
                        <a:pt x="4398646" y="569476"/>
                      </a:lnTo>
                      <a:lnTo>
                        <a:pt x="4415290" y="515378"/>
                      </a:lnTo>
                      <a:lnTo>
                        <a:pt x="4508506" y="527446"/>
                      </a:lnTo>
                      <a:lnTo>
                        <a:pt x="4576750" y="497485"/>
                      </a:lnTo>
                      <a:lnTo>
                        <a:pt x="4684113" y="460449"/>
                      </a:lnTo>
                      <a:lnTo>
                        <a:pt x="4738626" y="443803"/>
                      </a:lnTo>
                      <a:lnTo>
                        <a:pt x="4764009" y="425493"/>
                      </a:lnTo>
                      <a:lnTo>
                        <a:pt x="4853896" y="393868"/>
                      </a:lnTo>
                      <a:lnTo>
                        <a:pt x="4872206" y="369731"/>
                      </a:lnTo>
                      <a:lnTo>
                        <a:pt x="4920892" y="349758"/>
                      </a:lnTo>
                      <a:lnTo>
                        <a:pt x="5006616" y="322293"/>
                      </a:lnTo>
                      <a:lnTo>
                        <a:pt x="5064875" y="261953"/>
                      </a:lnTo>
                      <a:lnTo>
                        <a:pt x="5192212" y="254463"/>
                      </a:lnTo>
                      <a:lnTo>
                        <a:pt x="5238402" y="183305"/>
                      </a:lnTo>
                      <a:lnTo>
                        <a:pt x="5326622" y="141691"/>
                      </a:lnTo>
                      <a:lnTo>
                        <a:pt x="5428159" y="77607"/>
                      </a:lnTo>
                      <a:lnTo>
                        <a:pt x="5481839" y="63042"/>
                      </a:lnTo>
                      <a:lnTo>
                        <a:pt x="5505559" y="25590"/>
                      </a:lnTo>
                      <a:close/>
                    </a:path>
                  </a:pathLst>
                </a:custGeom>
                <a:solidFill>
                  <a:srgbClr val="FFFFFF"/>
                </a:solidFill>
                <a:ln w="41596" cap="flat">
                  <a:noFill/>
                  <a:prstDash val="solid"/>
                  <a:miter/>
                </a:ln>
              </p:spPr>
              <p:txBody>
                <a:bodyPr rtlCol="0" anchor="ctr"/>
                <a:lstStyle/>
                <a:p>
                  <a:endParaRPr lang="zh-CN" altLang="en-US"/>
                </a:p>
              </p:txBody>
            </p:sp>
            <p:sp>
              <p:nvSpPr>
                <p:cNvPr id="22" name="任意多边形: 形状 21" descr="1660b191-a47f-46f9-be3c-ae78c2ec82d3"/>
                <p:cNvSpPr/>
                <p:nvPr/>
              </p:nvSpPr>
              <p:spPr>
                <a:xfrm>
                  <a:off x="7667792" y="5063048"/>
                  <a:ext cx="4524209" cy="1794952"/>
                </a:xfrm>
                <a:custGeom>
                  <a:avLst/>
                  <a:gdLst>
                    <a:gd name="connsiteX0" fmla="*/ 4524209 w 4524209"/>
                    <a:gd name="connsiteY0" fmla="*/ 0 h 1794952"/>
                    <a:gd name="connsiteX1" fmla="*/ 4524209 w 4524209"/>
                    <a:gd name="connsiteY1" fmla="*/ 1794952 h 1794952"/>
                    <a:gd name="connsiteX2" fmla="*/ 0 w 4524209"/>
                    <a:gd name="connsiteY2" fmla="*/ 1794952 h 1794952"/>
                    <a:gd name="connsiteX3" fmla="*/ 24308 w 4524209"/>
                    <a:gd name="connsiteY3" fmla="*/ 1776888 h 1794952"/>
                    <a:gd name="connsiteX4" fmla="*/ 159135 w 4524209"/>
                    <a:gd name="connsiteY4" fmla="*/ 1729865 h 1794952"/>
                    <a:gd name="connsiteX5" fmla="*/ 204909 w 4524209"/>
                    <a:gd name="connsiteY5" fmla="*/ 1759827 h 1794952"/>
                    <a:gd name="connsiteX6" fmla="*/ 425460 w 4524209"/>
                    <a:gd name="connsiteY6" fmla="*/ 1738604 h 1794952"/>
                    <a:gd name="connsiteX7" fmla="*/ 449596 w 4524209"/>
                    <a:gd name="connsiteY7" fmla="*/ 1752336 h 1794952"/>
                    <a:gd name="connsiteX8" fmla="*/ 533654 w 4524209"/>
                    <a:gd name="connsiteY8" fmla="*/ 1701984 h 1794952"/>
                    <a:gd name="connsiteX9" fmla="*/ 641849 w 4524209"/>
                    <a:gd name="connsiteY9" fmla="*/ 1733610 h 1794952"/>
                    <a:gd name="connsiteX10" fmla="*/ 734231 w 4524209"/>
                    <a:gd name="connsiteY10" fmla="*/ 1647887 h 1794952"/>
                    <a:gd name="connsiteX11" fmla="*/ 886535 w 4524209"/>
                    <a:gd name="connsiteY11" fmla="*/ 1650800 h 1794952"/>
                    <a:gd name="connsiteX12" fmla="*/ 1032182 w 4524209"/>
                    <a:gd name="connsiteY12" fmla="*/ 1595454 h 1794952"/>
                    <a:gd name="connsiteX13" fmla="*/ 1038008 w 4524209"/>
                    <a:gd name="connsiteY13" fmla="*/ 1547599 h 1794952"/>
                    <a:gd name="connsiteX14" fmla="*/ 1142457 w 4524209"/>
                    <a:gd name="connsiteY14" fmla="*/ 1556754 h 1794952"/>
                    <a:gd name="connsiteX15" fmla="*/ 1232757 w 4524209"/>
                    <a:gd name="connsiteY15" fmla="*/ 1524712 h 1794952"/>
                    <a:gd name="connsiteX16" fmla="*/ 1380901 w 4524209"/>
                    <a:gd name="connsiteY16" fmla="*/ 1490173 h 1794952"/>
                    <a:gd name="connsiteX17" fmla="*/ 1515728 w 4524209"/>
                    <a:gd name="connsiteY17" fmla="*/ 1457714 h 1794952"/>
                    <a:gd name="connsiteX18" fmla="*/ 1664704 w 4524209"/>
                    <a:gd name="connsiteY18" fmla="*/ 1421094 h 1794952"/>
                    <a:gd name="connsiteX19" fmla="*/ 1727539 w 4524209"/>
                    <a:gd name="connsiteY19" fmla="*/ 1362004 h 1794952"/>
                    <a:gd name="connsiteX20" fmla="*/ 1770401 w 4524209"/>
                    <a:gd name="connsiteY20" fmla="*/ 1371575 h 1794952"/>
                    <a:gd name="connsiteX21" fmla="*/ 1812014 w 4524209"/>
                    <a:gd name="connsiteY21" fmla="*/ 1329961 h 1794952"/>
                    <a:gd name="connsiteX22" fmla="*/ 1914383 w 4524209"/>
                    <a:gd name="connsiteY22" fmla="*/ 1290429 h 1794952"/>
                    <a:gd name="connsiteX23" fmla="*/ 2034646 w 4524209"/>
                    <a:gd name="connsiteY23" fmla="*/ 1279193 h 1794952"/>
                    <a:gd name="connsiteX24" fmla="*/ 2094569 w 4524209"/>
                    <a:gd name="connsiteY24" fmla="*/ 1173912 h 1794952"/>
                    <a:gd name="connsiteX25" fmla="*/ 2206925 w 4524209"/>
                    <a:gd name="connsiteY25" fmla="*/ 1139789 h 1794952"/>
                    <a:gd name="connsiteX26" fmla="*/ 2303884 w 4524209"/>
                    <a:gd name="connsiteY26" fmla="*/ 1136460 h 1794952"/>
                    <a:gd name="connsiteX27" fmla="*/ 2373794 w 4524209"/>
                    <a:gd name="connsiteY27" fmla="*/ 1070294 h 1794952"/>
                    <a:gd name="connsiteX28" fmla="*/ 2500299 w 4524209"/>
                    <a:gd name="connsiteY28" fmla="*/ 1036172 h 1794952"/>
                    <a:gd name="connsiteX29" fmla="*/ 2556060 w 4524209"/>
                    <a:gd name="connsiteY29" fmla="*/ 956274 h 1794952"/>
                    <a:gd name="connsiteX30" fmla="*/ 2726675 w 4524209"/>
                    <a:gd name="connsiteY30" fmla="*/ 902593 h 1794952"/>
                    <a:gd name="connsiteX31" fmla="*/ 2816143 w 4524209"/>
                    <a:gd name="connsiteY31" fmla="*/ 894686 h 1794952"/>
                    <a:gd name="connsiteX32" fmla="*/ 3137814 w 4524209"/>
                    <a:gd name="connsiteY32" fmla="*/ 717414 h 1794952"/>
                    <a:gd name="connsiteX33" fmla="*/ 3255996 w 4524209"/>
                    <a:gd name="connsiteY33" fmla="*/ 692862 h 1794952"/>
                    <a:gd name="connsiteX34" fmla="*/ 3299274 w 4524209"/>
                    <a:gd name="connsiteY34" fmla="*/ 604226 h 1794952"/>
                    <a:gd name="connsiteX35" fmla="*/ 3328819 w 4524209"/>
                    <a:gd name="connsiteY35" fmla="*/ 682875 h 1794952"/>
                    <a:gd name="connsiteX36" fmla="*/ 3409965 w 4524209"/>
                    <a:gd name="connsiteY36" fmla="*/ 702017 h 1794952"/>
                    <a:gd name="connsiteX37" fmla="*/ 3495272 w 4524209"/>
                    <a:gd name="connsiteY37" fmla="*/ 677465 h 1794952"/>
                    <a:gd name="connsiteX38" fmla="*/ 3533973 w 4524209"/>
                    <a:gd name="connsiteY38" fmla="*/ 693278 h 1794952"/>
                    <a:gd name="connsiteX39" fmla="*/ 3541463 w 4524209"/>
                    <a:gd name="connsiteY39" fmla="*/ 620039 h 1794952"/>
                    <a:gd name="connsiteX40" fmla="*/ 3571840 w 4524209"/>
                    <a:gd name="connsiteY40" fmla="*/ 523496 h 1794952"/>
                    <a:gd name="connsiteX41" fmla="*/ 3702923 w 4524209"/>
                    <a:gd name="connsiteY41" fmla="*/ 494782 h 1794952"/>
                    <a:gd name="connsiteX42" fmla="*/ 3757436 w 4524209"/>
                    <a:gd name="connsiteY42" fmla="*/ 403649 h 1794952"/>
                    <a:gd name="connsiteX43" fmla="*/ 3895176 w 4524209"/>
                    <a:gd name="connsiteY43" fmla="*/ 415301 h 1794952"/>
                    <a:gd name="connsiteX44" fmla="*/ 3930963 w 4524209"/>
                    <a:gd name="connsiteY44" fmla="*/ 285884 h 1794952"/>
                    <a:gd name="connsiteX45" fmla="*/ 4057051 w 4524209"/>
                    <a:gd name="connsiteY45" fmla="*/ 273400 h 1794952"/>
                    <a:gd name="connsiteX46" fmla="*/ 4099913 w 4524209"/>
                    <a:gd name="connsiteY46" fmla="*/ 255090 h 1794952"/>
                    <a:gd name="connsiteX47" fmla="*/ 4193128 w 4524209"/>
                    <a:gd name="connsiteY47" fmla="*/ 243854 h 1794952"/>
                    <a:gd name="connsiteX48" fmla="*/ 4283013 w 4524209"/>
                    <a:gd name="connsiteY48" fmla="*/ 143150 h 1794952"/>
                    <a:gd name="connsiteX49" fmla="*/ 4398281 w 4524209"/>
                    <a:gd name="connsiteY49" fmla="*/ 100288 h 1794952"/>
                    <a:gd name="connsiteX50" fmla="*/ 4435316 w 4524209"/>
                    <a:gd name="connsiteY50" fmla="*/ 112356 h 1794952"/>
                    <a:gd name="connsiteX51" fmla="*/ 4508972 w 4524209"/>
                    <a:gd name="connsiteY51" fmla="*/ 10820 h 179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24209" h="1794952">
                      <a:moveTo>
                        <a:pt x="4524209" y="0"/>
                      </a:moveTo>
                      <a:lnTo>
                        <a:pt x="4524209" y="1794952"/>
                      </a:lnTo>
                      <a:lnTo>
                        <a:pt x="0" y="1794952"/>
                      </a:lnTo>
                      <a:lnTo>
                        <a:pt x="24308" y="1776888"/>
                      </a:lnTo>
                      <a:lnTo>
                        <a:pt x="159135" y="1729865"/>
                      </a:lnTo>
                      <a:lnTo>
                        <a:pt x="204909" y="1759827"/>
                      </a:lnTo>
                      <a:lnTo>
                        <a:pt x="425460" y="1738604"/>
                      </a:lnTo>
                      <a:lnTo>
                        <a:pt x="449596" y="1752336"/>
                      </a:lnTo>
                      <a:lnTo>
                        <a:pt x="533654" y="1701984"/>
                      </a:lnTo>
                      <a:lnTo>
                        <a:pt x="641849" y="1733610"/>
                      </a:lnTo>
                      <a:lnTo>
                        <a:pt x="734231" y="1647887"/>
                      </a:lnTo>
                      <a:lnTo>
                        <a:pt x="886535" y="1650800"/>
                      </a:lnTo>
                      <a:lnTo>
                        <a:pt x="1032182" y="1595454"/>
                      </a:lnTo>
                      <a:lnTo>
                        <a:pt x="1038008" y="1547599"/>
                      </a:lnTo>
                      <a:lnTo>
                        <a:pt x="1142457" y="1556754"/>
                      </a:lnTo>
                      <a:lnTo>
                        <a:pt x="1232757" y="1524712"/>
                      </a:lnTo>
                      <a:lnTo>
                        <a:pt x="1380901" y="1490173"/>
                      </a:lnTo>
                      <a:lnTo>
                        <a:pt x="1515728" y="1457714"/>
                      </a:lnTo>
                      <a:lnTo>
                        <a:pt x="1664704" y="1421094"/>
                      </a:lnTo>
                      <a:lnTo>
                        <a:pt x="1727539" y="1362004"/>
                      </a:lnTo>
                      <a:lnTo>
                        <a:pt x="1770401" y="1371575"/>
                      </a:lnTo>
                      <a:lnTo>
                        <a:pt x="1812014" y="1329961"/>
                      </a:lnTo>
                      <a:lnTo>
                        <a:pt x="1914383" y="1290429"/>
                      </a:lnTo>
                      <a:lnTo>
                        <a:pt x="2034646" y="1279193"/>
                      </a:lnTo>
                      <a:lnTo>
                        <a:pt x="2094569" y="1173912"/>
                      </a:lnTo>
                      <a:lnTo>
                        <a:pt x="2206925" y="1139789"/>
                      </a:lnTo>
                      <a:lnTo>
                        <a:pt x="2303884" y="1136460"/>
                      </a:lnTo>
                      <a:lnTo>
                        <a:pt x="2373794" y="1070294"/>
                      </a:lnTo>
                      <a:lnTo>
                        <a:pt x="2500299" y="1036172"/>
                      </a:lnTo>
                      <a:lnTo>
                        <a:pt x="2556060" y="956274"/>
                      </a:lnTo>
                      <a:lnTo>
                        <a:pt x="2726675" y="902593"/>
                      </a:lnTo>
                      <a:lnTo>
                        <a:pt x="2816143" y="894686"/>
                      </a:lnTo>
                      <a:lnTo>
                        <a:pt x="3137814" y="717414"/>
                      </a:lnTo>
                      <a:lnTo>
                        <a:pt x="3255996" y="692862"/>
                      </a:lnTo>
                      <a:lnTo>
                        <a:pt x="3299274" y="604226"/>
                      </a:lnTo>
                      <a:lnTo>
                        <a:pt x="3328819" y="682875"/>
                      </a:lnTo>
                      <a:lnTo>
                        <a:pt x="3409965" y="702017"/>
                      </a:lnTo>
                      <a:lnTo>
                        <a:pt x="3495272" y="677465"/>
                      </a:lnTo>
                      <a:lnTo>
                        <a:pt x="3533973" y="693278"/>
                      </a:lnTo>
                      <a:lnTo>
                        <a:pt x="3541463" y="620039"/>
                      </a:lnTo>
                      <a:lnTo>
                        <a:pt x="3571840" y="523496"/>
                      </a:lnTo>
                      <a:lnTo>
                        <a:pt x="3702923" y="494782"/>
                      </a:lnTo>
                      <a:lnTo>
                        <a:pt x="3757436" y="403649"/>
                      </a:lnTo>
                      <a:lnTo>
                        <a:pt x="3895176" y="415301"/>
                      </a:lnTo>
                      <a:lnTo>
                        <a:pt x="3930963" y="285884"/>
                      </a:lnTo>
                      <a:lnTo>
                        <a:pt x="4057051" y="273400"/>
                      </a:lnTo>
                      <a:lnTo>
                        <a:pt x="4099913" y="255090"/>
                      </a:lnTo>
                      <a:lnTo>
                        <a:pt x="4193128" y="243854"/>
                      </a:lnTo>
                      <a:lnTo>
                        <a:pt x="4283013" y="143150"/>
                      </a:lnTo>
                      <a:lnTo>
                        <a:pt x="4398281" y="100288"/>
                      </a:lnTo>
                      <a:lnTo>
                        <a:pt x="4435316" y="112356"/>
                      </a:lnTo>
                      <a:lnTo>
                        <a:pt x="4508972" y="10820"/>
                      </a:lnTo>
                      <a:close/>
                    </a:path>
                  </a:pathLst>
                </a:custGeom>
                <a:solidFill>
                  <a:srgbClr val="A8927C"/>
                </a:solidFill>
                <a:ln w="41596" cap="flat">
                  <a:noFill/>
                  <a:prstDash val="solid"/>
                  <a:miter/>
                </a:ln>
              </p:spPr>
              <p:txBody>
                <a:bodyPr rtlCol="0" anchor="ctr"/>
                <a:lstStyle/>
                <a:p>
                  <a:endParaRPr lang="zh-CN" altLang="en-US"/>
                </a:p>
              </p:txBody>
            </p:sp>
          </p:grpSp>
          <p:grpSp>
            <p:nvGrpSpPr>
              <p:cNvPr id="17" name="组合 16" descr="09f08553-29d5-473b-9941-6c7e13a2c963"/>
              <p:cNvGrpSpPr/>
              <p:nvPr/>
            </p:nvGrpSpPr>
            <p:grpSpPr>
              <a:xfrm flipH="1">
                <a:off x="1" y="0"/>
                <a:ext cx="12192000" cy="2127848"/>
                <a:chOff x="0" y="0"/>
                <a:chExt cx="12192000" cy="2127848"/>
              </a:xfrm>
            </p:grpSpPr>
            <p:sp>
              <p:nvSpPr>
                <p:cNvPr id="18" name="任意多边形: 形状 17" descr="a77c8e37-db3a-44ac-a075-ab303493d3e4"/>
                <p:cNvSpPr/>
                <p:nvPr/>
              </p:nvSpPr>
              <p:spPr>
                <a:xfrm flipH="1">
                  <a:off x="0" y="0"/>
                  <a:ext cx="12192000" cy="2127848"/>
                </a:xfrm>
                <a:custGeom>
                  <a:avLst/>
                  <a:gdLst>
                    <a:gd name="connsiteX0" fmla="*/ 12192000 w 12192000"/>
                    <a:gd name="connsiteY0" fmla="*/ 0 h 2127848"/>
                    <a:gd name="connsiteX1" fmla="*/ 0 w 12192000"/>
                    <a:gd name="connsiteY1" fmla="*/ 0 h 2127848"/>
                    <a:gd name="connsiteX2" fmla="*/ 0 w 12192000"/>
                    <a:gd name="connsiteY2" fmla="*/ 158663 h 2127848"/>
                    <a:gd name="connsiteX3" fmla="*/ 1481363 w 12192000"/>
                    <a:gd name="connsiteY3" fmla="*/ 322200 h 2127848"/>
                    <a:gd name="connsiteX4" fmla="*/ 4078126 w 12192000"/>
                    <a:gd name="connsiteY4" fmla="*/ 498691 h 2127848"/>
                    <a:gd name="connsiteX5" fmla="*/ 4632051 w 12192000"/>
                    <a:gd name="connsiteY5" fmla="*/ 830126 h 2127848"/>
                    <a:gd name="connsiteX6" fmla="*/ 7777412 w 12192000"/>
                    <a:gd name="connsiteY6" fmla="*/ 1337325 h 2127848"/>
                    <a:gd name="connsiteX7" fmla="*/ 9544015 w 12192000"/>
                    <a:gd name="connsiteY7" fmla="*/ 1379935 h 2127848"/>
                    <a:gd name="connsiteX8" fmla="*/ 11380584 w 12192000"/>
                    <a:gd name="connsiteY8" fmla="*/ 1918364 h 2127848"/>
                    <a:gd name="connsiteX9" fmla="*/ 12192000 w 12192000"/>
                    <a:gd name="connsiteY9" fmla="*/ 2127848 h 21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127848">
                      <a:moveTo>
                        <a:pt x="12192000" y="0"/>
                      </a:moveTo>
                      <a:lnTo>
                        <a:pt x="0" y="0"/>
                      </a:lnTo>
                      <a:lnTo>
                        <a:pt x="0" y="158663"/>
                      </a:lnTo>
                      <a:lnTo>
                        <a:pt x="1481363" y="322200"/>
                      </a:lnTo>
                      <a:lnTo>
                        <a:pt x="4078126" y="498691"/>
                      </a:lnTo>
                      <a:lnTo>
                        <a:pt x="4632051" y="830126"/>
                      </a:lnTo>
                      <a:lnTo>
                        <a:pt x="7777412" y="1337325"/>
                      </a:lnTo>
                      <a:lnTo>
                        <a:pt x="9544015" y="1379935"/>
                      </a:lnTo>
                      <a:lnTo>
                        <a:pt x="11380584" y="1918364"/>
                      </a:lnTo>
                      <a:lnTo>
                        <a:pt x="12192000" y="2127848"/>
                      </a:lnTo>
                      <a:close/>
                    </a:path>
                  </a:pathLst>
                </a:custGeom>
                <a:solidFill>
                  <a:srgbClr val="FFFFFF"/>
                </a:solidFill>
                <a:ln w="24196" cap="flat">
                  <a:noFill/>
                  <a:prstDash val="solid"/>
                  <a:miter/>
                </a:ln>
              </p:spPr>
              <p:txBody>
                <a:bodyPr rtlCol="0" anchor="ctr"/>
                <a:lstStyle/>
                <a:p>
                  <a:endParaRPr lang="zh-CN" altLang="en-US"/>
                </a:p>
              </p:txBody>
            </p:sp>
            <p:sp>
              <p:nvSpPr>
                <p:cNvPr id="20" name="任意多边形: 形状 19" descr="75f89e50-7679-4df3-895d-102c3cb0686a"/>
                <p:cNvSpPr/>
                <p:nvPr/>
              </p:nvSpPr>
              <p:spPr>
                <a:xfrm flipH="1">
                  <a:off x="1" y="1"/>
                  <a:ext cx="12092521" cy="1916655"/>
                </a:xfrm>
                <a:custGeom>
                  <a:avLst/>
                  <a:gdLst>
                    <a:gd name="connsiteX0" fmla="*/ 8815 w 12092521"/>
                    <a:gd name="connsiteY0" fmla="*/ 0 h 1916655"/>
                    <a:gd name="connsiteX1" fmla="*/ 0 w 12092521"/>
                    <a:gd name="connsiteY1" fmla="*/ 0 h 1916655"/>
                    <a:gd name="connsiteX2" fmla="*/ 5061 w 12092521"/>
                    <a:gd name="connsiteY2" fmla="*/ 1903 h 1916655"/>
                    <a:gd name="connsiteX3" fmla="*/ 173937 w 12092521"/>
                    <a:gd name="connsiteY3" fmla="*/ 0 h 1916655"/>
                    <a:gd name="connsiteX4" fmla="*/ 148970 w 12092521"/>
                    <a:gd name="connsiteY4" fmla="*/ 0 h 1916655"/>
                    <a:gd name="connsiteX5" fmla="*/ 164847 w 12092521"/>
                    <a:gd name="connsiteY5" fmla="*/ 5292 h 1916655"/>
                    <a:gd name="connsiteX6" fmla="*/ 249795 w 12092521"/>
                    <a:gd name="connsiteY6" fmla="*/ 0 h 1916655"/>
                    <a:gd name="connsiteX7" fmla="*/ 208845 w 12092521"/>
                    <a:gd name="connsiteY7" fmla="*/ 0 h 1916655"/>
                    <a:gd name="connsiteX8" fmla="*/ 225130 w 12092521"/>
                    <a:gd name="connsiteY8" fmla="*/ 28776 h 1916655"/>
                    <a:gd name="connsiteX9" fmla="*/ 12092521 w 12092521"/>
                    <a:gd name="connsiteY9" fmla="*/ 0 h 1916655"/>
                    <a:gd name="connsiteX10" fmla="*/ 277504 w 12092521"/>
                    <a:gd name="connsiteY10" fmla="*/ 0 h 1916655"/>
                    <a:gd name="connsiteX11" fmla="*/ 290981 w 12092521"/>
                    <a:gd name="connsiteY11" fmla="*/ 17397 h 1916655"/>
                    <a:gd name="connsiteX12" fmla="*/ 317370 w 12092521"/>
                    <a:gd name="connsiteY12" fmla="*/ 52502 h 1916655"/>
                    <a:gd name="connsiteX13" fmla="*/ 356348 w 12092521"/>
                    <a:gd name="connsiteY13" fmla="*/ 8924 h 1916655"/>
                    <a:gd name="connsiteX14" fmla="*/ 383221 w 12092521"/>
                    <a:gd name="connsiteY14" fmla="*/ 39428 h 1916655"/>
                    <a:gd name="connsiteX15" fmla="*/ 415662 w 12092521"/>
                    <a:gd name="connsiteY15" fmla="*/ 37249 h 1916655"/>
                    <a:gd name="connsiteX16" fmla="*/ 448104 w 12092521"/>
                    <a:gd name="connsiteY16" fmla="*/ 33618 h 1916655"/>
                    <a:gd name="connsiteX17" fmla="*/ 473766 w 12092521"/>
                    <a:gd name="connsiteY17" fmla="*/ 72596 h 1916655"/>
                    <a:gd name="connsiteX18" fmla="*/ 515408 w 12092521"/>
                    <a:gd name="connsiteY18" fmla="*/ 14008 h 1916655"/>
                    <a:gd name="connsiteX19" fmla="*/ 538891 w 12092521"/>
                    <a:gd name="connsiteY19" fmla="*/ 65817 h 1916655"/>
                    <a:gd name="connsiteX20" fmla="*/ 571817 w 12092521"/>
                    <a:gd name="connsiteY20" fmla="*/ 60007 h 1916655"/>
                    <a:gd name="connsiteX21" fmla="*/ 607648 w 12092521"/>
                    <a:gd name="connsiteY21" fmla="*/ 36281 h 1916655"/>
                    <a:gd name="connsiteX22" fmla="*/ 633552 w 12092521"/>
                    <a:gd name="connsiteY22" fmla="*/ 73322 h 1916655"/>
                    <a:gd name="connsiteX23" fmla="*/ 660425 w 12092521"/>
                    <a:gd name="connsiteY23" fmla="*/ 104311 h 1916655"/>
                    <a:gd name="connsiteX24" fmla="*/ 701582 w 12092521"/>
                    <a:gd name="connsiteY24" fmla="*/ 46207 h 1916655"/>
                    <a:gd name="connsiteX25" fmla="*/ 725550 w 12092521"/>
                    <a:gd name="connsiteY25" fmla="*/ 95595 h 1916655"/>
                    <a:gd name="connsiteX26" fmla="*/ 758960 w 12092521"/>
                    <a:gd name="connsiteY26" fmla="*/ 86153 h 1916655"/>
                    <a:gd name="connsiteX27" fmla="*/ 786559 w 12092521"/>
                    <a:gd name="connsiteY27" fmla="*/ 112542 h 1916655"/>
                    <a:gd name="connsiteX28" fmla="*/ 818032 w 12092521"/>
                    <a:gd name="connsiteY28" fmla="*/ 115690 h 1916655"/>
                    <a:gd name="connsiteX29" fmla="*/ 846600 w 12092521"/>
                    <a:gd name="connsiteY29" fmla="*/ 137236 h 1916655"/>
                    <a:gd name="connsiteX30" fmla="*/ 880252 w 12092521"/>
                    <a:gd name="connsiteY30" fmla="*/ 126584 h 1916655"/>
                    <a:gd name="connsiteX31" fmla="*/ 911241 w 12092521"/>
                    <a:gd name="connsiteY31" fmla="*/ 132637 h 1916655"/>
                    <a:gd name="connsiteX32" fmla="*/ 945861 w 12092521"/>
                    <a:gd name="connsiteY32" fmla="*/ 116416 h 1916655"/>
                    <a:gd name="connsiteX33" fmla="*/ 977818 w 12092521"/>
                    <a:gd name="connsiteY33" fmla="*/ 116900 h 1916655"/>
                    <a:gd name="connsiteX34" fmla="*/ 1012681 w 12092521"/>
                    <a:gd name="connsiteY34" fmla="*/ 98500 h 1916655"/>
                    <a:gd name="connsiteX35" fmla="*/ 1033501 w 12092521"/>
                    <a:gd name="connsiteY35" fmla="*/ 168467 h 1916655"/>
                    <a:gd name="connsiteX36" fmla="*/ 1073932 w 12092521"/>
                    <a:gd name="connsiteY36" fmla="*/ 115690 h 1916655"/>
                    <a:gd name="connsiteX37" fmla="*/ 1100079 w 12092521"/>
                    <a:gd name="connsiteY37" fmla="*/ 152247 h 1916655"/>
                    <a:gd name="connsiteX38" fmla="*/ 1131310 w 12092521"/>
                    <a:gd name="connsiteY38" fmla="*/ 157331 h 1916655"/>
                    <a:gd name="connsiteX39" fmla="*/ 1158425 w 12092521"/>
                    <a:gd name="connsiteY39" fmla="*/ 186383 h 1916655"/>
                    <a:gd name="connsiteX40" fmla="*/ 1196677 w 12092521"/>
                    <a:gd name="connsiteY40" fmla="*/ 147405 h 1916655"/>
                    <a:gd name="connsiteX41" fmla="*/ 1221613 w 12092521"/>
                    <a:gd name="connsiteY41" fmla="*/ 190983 h 1916655"/>
                    <a:gd name="connsiteX42" fmla="*/ 1259623 w 12092521"/>
                    <a:gd name="connsiteY42" fmla="*/ 152973 h 1916655"/>
                    <a:gd name="connsiteX43" fmla="*/ 1284075 w 12092521"/>
                    <a:gd name="connsiteY43" fmla="*/ 200425 h 1916655"/>
                    <a:gd name="connsiteX44" fmla="*/ 1314579 w 12092521"/>
                    <a:gd name="connsiteY44" fmla="*/ 208414 h 1916655"/>
                    <a:gd name="connsiteX45" fmla="*/ 1347021 w 12092521"/>
                    <a:gd name="connsiteY45" fmla="*/ 205993 h 1916655"/>
                    <a:gd name="connsiteX46" fmla="*/ 1379462 w 12092521"/>
                    <a:gd name="connsiteY46" fmla="*/ 222698 h 1916655"/>
                    <a:gd name="connsiteX47" fmla="*/ 1414567 w 12092521"/>
                    <a:gd name="connsiteY47" fmla="*/ 211077 h 1916655"/>
                    <a:gd name="connsiteX48" fmla="*/ 1445797 w 12092521"/>
                    <a:gd name="connsiteY48" fmla="*/ 179362 h 1916655"/>
                    <a:gd name="connsiteX49" fmla="*/ 1477513 w 12092521"/>
                    <a:gd name="connsiteY49" fmla="*/ 167257 h 1916655"/>
                    <a:gd name="connsiteX50" fmla="*/ 1510196 w 12092521"/>
                    <a:gd name="connsiteY50" fmla="*/ 204782 h 1916655"/>
                    <a:gd name="connsiteX51" fmla="*/ 1541911 w 12092521"/>
                    <a:gd name="connsiteY51" fmla="*/ 188077 h 1916655"/>
                    <a:gd name="connsiteX52" fmla="*/ 1573868 w 12092521"/>
                    <a:gd name="connsiteY52" fmla="*/ 192677 h 1916655"/>
                    <a:gd name="connsiteX53" fmla="*/ 1604857 w 12092521"/>
                    <a:gd name="connsiteY53" fmla="*/ 152489 h 1916655"/>
                    <a:gd name="connsiteX54" fmla="*/ 1638025 w 12092521"/>
                    <a:gd name="connsiteY54" fmla="*/ 202361 h 1916655"/>
                    <a:gd name="connsiteX55" fmla="*/ 1670224 w 12092521"/>
                    <a:gd name="connsiteY55" fmla="*/ 209624 h 1916655"/>
                    <a:gd name="connsiteX56" fmla="*/ 1701213 w 12092521"/>
                    <a:gd name="connsiteY56" fmla="*/ 181783 h 1916655"/>
                    <a:gd name="connsiteX57" fmla="*/ 1732928 w 12092521"/>
                    <a:gd name="connsiteY57" fmla="*/ 168951 h 1916655"/>
                    <a:gd name="connsiteX58" fmla="*/ 1765611 w 12092521"/>
                    <a:gd name="connsiteY58" fmla="*/ 199214 h 1916655"/>
                    <a:gd name="connsiteX59" fmla="*/ 1797811 w 12092521"/>
                    <a:gd name="connsiteY59" fmla="*/ 213498 h 1916655"/>
                    <a:gd name="connsiteX60" fmla="*/ 1829526 w 12092521"/>
                    <a:gd name="connsiteY60" fmla="*/ 207203 h 1916655"/>
                    <a:gd name="connsiteX61" fmla="*/ 1860030 w 12092521"/>
                    <a:gd name="connsiteY61" fmla="*/ 150794 h 1916655"/>
                    <a:gd name="connsiteX62" fmla="*/ 1893440 w 12092521"/>
                    <a:gd name="connsiteY62" fmla="*/ 203814 h 1916655"/>
                    <a:gd name="connsiteX63" fmla="*/ 1924913 w 12092521"/>
                    <a:gd name="connsiteY63" fmla="*/ 189046 h 1916655"/>
                    <a:gd name="connsiteX64" fmla="*/ 1956628 w 12092521"/>
                    <a:gd name="connsiteY64" fmla="*/ 183720 h 1916655"/>
                    <a:gd name="connsiteX65" fmla="*/ 1988827 w 12092521"/>
                    <a:gd name="connsiteY65" fmla="*/ 199940 h 1916655"/>
                    <a:gd name="connsiteX66" fmla="*/ 2019332 w 12092521"/>
                    <a:gd name="connsiteY66" fmla="*/ 137236 h 1916655"/>
                    <a:gd name="connsiteX67" fmla="*/ 2051531 w 12092521"/>
                    <a:gd name="connsiteY67" fmla="*/ 158299 h 1916655"/>
                    <a:gd name="connsiteX68" fmla="*/ 2084215 w 12092521"/>
                    <a:gd name="connsiteY68" fmla="*/ 187109 h 1916655"/>
                    <a:gd name="connsiteX69" fmla="*/ 2114719 w 12092521"/>
                    <a:gd name="connsiteY69" fmla="*/ 135784 h 1916655"/>
                    <a:gd name="connsiteX70" fmla="*/ 2146677 w 12092521"/>
                    <a:gd name="connsiteY70" fmla="*/ 134815 h 1916655"/>
                    <a:gd name="connsiteX71" fmla="*/ 2179844 w 12092521"/>
                    <a:gd name="connsiteY71" fmla="*/ 188804 h 1916655"/>
                    <a:gd name="connsiteX72" fmla="*/ 2210349 w 12092521"/>
                    <a:gd name="connsiteY72" fmla="*/ 140384 h 1916655"/>
                    <a:gd name="connsiteX73" fmla="*/ 2243032 w 12092521"/>
                    <a:gd name="connsiteY73" fmla="*/ 175246 h 1916655"/>
                    <a:gd name="connsiteX74" fmla="*/ 2274021 w 12092521"/>
                    <a:gd name="connsiteY74" fmla="*/ 139415 h 1916655"/>
                    <a:gd name="connsiteX75" fmla="*/ 2306462 w 12092521"/>
                    <a:gd name="connsiteY75" fmla="*/ 169678 h 1916655"/>
                    <a:gd name="connsiteX76" fmla="*/ 2338904 w 12092521"/>
                    <a:gd name="connsiteY76" fmla="*/ 181783 h 1916655"/>
                    <a:gd name="connsiteX77" fmla="*/ 2370377 w 12092521"/>
                    <a:gd name="connsiteY77" fmla="*/ 173309 h 1916655"/>
                    <a:gd name="connsiteX78" fmla="*/ 2402576 w 12092521"/>
                    <a:gd name="connsiteY78" fmla="*/ 185172 h 1916655"/>
                    <a:gd name="connsiteX79" fmla="*/ 2434049 w 12092521"/>
                    <a:gd name="connsiteY79" fmla="*/ 179362 h 1916655"/>
                    <a:gd name="connsiteX80" fmla="*/ 2466248 w 12092521"/>
                    <a:gd name="connsiteY80" fmla="*/ 198488 h 1916655"/>
                    <a:gd name="connsiteX81" fmla="*/ 2496511 w 12092521"/>
                    <a:gd name="connsiteY81" fmla="*/ 138931 h 1916655"/>
                    <a:gd name="connsiteX82" fmla="*/ 2529194 w 12092521"/>
                    <a:gd name="connsiteY82" fmla="*/ 176215 h 1916655"/>
                    <a:gd name="connsiteX83" fmla="*/ 2559699 w 12092521"/>
                    <a:gd name="connsiteY83" fmla="*/ 124889 h 1916655"/>
                    <a:gd name="connsiteX84" fmla="*/ 2591656 w 12092521"/>
                    <a:gd name="connsiteY84" fmla="*/ 133363 h 1916655"/>
                    <a:gd name="connsiteX85" fmla="*/ 2623371 w 12092521"/>
                    <a:gd name="connsiteY85" fmla="*/ 132637 h 1916655"/>
                    <a:gd name="connsiteX86" fmla="*/ 2656539 w 12092521"/>
                    <a:gd name="connsiteY86" fmla="*/ 181299 h 1916655"/>
                    <a:gd name="connsiteX87" fmla="*/ 2687770 w 12092521"/>
                    <a:gd name="connsiteY87" fmla="*/ 152731 h 1916655"/>
                    <a:gd name="connsiteX88" fmla="*/ 2719485 w 12092521"/>
                    <a:gd name="connsiteY88" fmla="*/ 147405 h 1916655"/>
                    <a:gd name="connsiteX89" fmla="*/ 2751442 w 12092521"/>
                    <a:gd name="connsiteY89" fmla="*/ 159510 h 1916655"/>
                    <a:gd name="connsiteX90" fmla="*/ 2782431 w 12092521"/>
                    <a:gd name="connsiteY90" fmla="*/ 123921 h 1916655"/>
                    <a:gd name="connsiteX91" fmla="*/ 2814630 w 12092521"/>
                    <a:gd name="connsiteY91" fmla="*/ 141594 h 1916655"/>
                    <a:gd name="connsiteX92" fmla="*/ 2846587 w 12092521"/>
                    <a:gd name="connsiteY92" fmla="*/ 140384 h 1916655"/>
                    <a:gd name="connsiteX93" fmla="*/ 2879513 w 12092521"/>
                    <a:gd name="connsiteY93" fmla="*/ 188320 h 1916655"/>
                    <a:gd name="connsiteX94" fmla="*/ 2909775 w 12092521"/>
                    <a:gd name="connsiteY94" fmla="*/ 116658 h 1916655"/>
                    <a:gd name="connsiteX95" fmla="*/ 2942217 w 12092521"/>
                    <a:gd name="connsiteY95" fmla="*/ 148615 h 1916655"/>
                    <a:gd name="connsiteX96" fmla="*/ 2973448 w 12092521"/>
                    <a:gd name="connsiteY96" fmla="*/ 120289 h 1916655"/>
                    <a:gd name="connsiteX97" fmla="*/ 3006131 w 12092521"/>
                    <a:gd name="connsiteY97" fmla="*/ 161931 h 1916655"/>
                    <a:gd name="connsiteX98" fmla="*/ 3038088 w 12092521"/>
                    <a:gd name="connsiteY98" fmla="*/ 166531 h 1916655"/>
                    <a:gd name="connsiteX99" fmla="*/ 3068835 w 12092521"/>
                    <a:gd name="connsiteY99" fmla="*/ 119805 h 1916655"/>
                    <a:gd name="connsiteX100" fmla="*/ 3101761 w 12092521"/>
                    <a:gd name="connsiteY100" fmla="*/ 167983 h 1916655"/>
                    <a:gd name="connsiteX101" fmla="*/ 3132749 w 12092521"/>
                    <a:gd name="connsiteY101" fmla="*/ 129973 h 1916655"/>
                    <a:gd name="connsiteX102" fmla="*/ 3164464 w 12092521"/>
                    <a:gd name="connsiteY102" fmla="*/ 125858 h 1916655"/>
                    <a:gd name="connsiteX103" fmla="*/ 3196664 w 12092521"/>
                    <a:gd name="connsiteY103" fmla="*/ 138447 h 1916655"/>
                    <a:gd name="connsiteX104" fmla="*/ 3228379 w 12092521"/>
                    <a:gd name="connsiteY104" fmla="*/ 139415 h 1916655"/>
                    <a:gd name="connsiteX105" fmla="*/ 3260336 w 12092521"/>
                    <a:gd name="connsiteY105" fmla="*/ 142078 h 1916655"/>
                    <a:gd name="connsiteX106" fmla="*/ 3291567 w 12092521"/>
                    <a:gd name="connsiteY106" fmla="*/ 117868 h 1916655"/>
                    <a:gd name="connsiteX107" fmla="*/ 3323282 w 12092521"/>
                    <a:gd name="connsiteY107" fmla="*/ 118595 h 1916655"/>
                    <a:gd name="connsiteX108" fmla="*/ 3368313 w 12092521"/>
                    <a:gd name="connsiteY108" fmla="*/ 106490 h 1916655"/>
                    <a:gd name="connsiteX109" fmla="*/ 3399059 w 12092521"/>
                    <a:gd name="connsiteY109" fmla="*/ 139657 h 1916655"/>
                    <a:gd name="connsiteX110" fmla="*/ 3404143 w 12092521"/>
                    <a:gd name="connsiteY110" fmla="*/ 178878 h 1916655"/>
                    <a:gd name="connsiteX111" fmla="*/ 3416248 w 12092521"/>
                    <a:gd name="connsiteY111" fmla="*/ 211319 h 1916655"/>
                    <a:gd name="connsiteX112" fmla="*/ 3428353 w 12092521"/>
                    <a:gd name="connsiteY112" fmla="*/ 243276 h 1916655"/>
                    <a:gd name="connsiteX113" fmla="*/ 3444332 w 12092521"/>
                    <a:gd name="connsiteY113" fmla="*/ 271360 h 1916655"/>
                    <a:gd name="connsiteX114" fmla="*/ 3481857 w 12092521"/>
                    <a:gd name="connsiteY114" fmla="*/ 277412 h 1916655"/>
                    <a:gd name="connsiteX115" fmla="*/ 3503889 w 12092521"/>
                    <a:gd name="connsiteY115" fmla="*/ 299443 h 1916655"/>
                    <a:gd name="connsiteX116" fmla="*/ 3509941 w 12092521"/>
                    <a:gd name="connsiteY116" fmla="*/ 337695 h 1916655"/>
                    <a:gd name="connsiteX117" fmla="*/ 3568045 w 12092521"/>
                    <a:gd name="connsiteY117" fmla="*/ 322927 h 1916655"/>
                    <a:gd name="connsiteX118" fmla="*/ 3571919 w 12092521"/>
                    <a:gd name="connsiteY118" fmla="*/ 363116 h 1916655"/>
                    <a:gd name="connsiteX119" fmla="*/ 3586929 w 12092521"/>
                    <a:gd name="connsiteY119" fmla="*/ 392168 h 1916655"/>
                    <a:gd name="connsiteX120" fmla="*/ 3603392 w 12092521"/>
                    <a:gd name="connsiteY120" fmla="*/ 419767 h 1916655"/>
                    <a:gd name="connsiteX121" fmla="*/ 3622517 w 12092521"/>
                    <a:gd name="connsiteY121" fmla="*/ 444461 h 1916655"/>
                    <a:gd name="connsiteX122" fmla="*/ 3673600 w 12092521"/>
                    <a:gd name="connsiteY122" fmla="*/ 421219 h 1916655"/>
                    <a:gd name="connsiteX123" fmla="*/ 3693210 w 12092521"/>
                    <a:gd name="connsiteY123" fmla="*/ 404999 h 1916655"/>
                    <a:gd name="connsiteX124" fmla="*/ 3730736 w 12092521"/>
                    <a:gd name="connsiteY124" fmla="*/ 458019 h 1916655"/>
                    <a:gd name="connsiteX125" fmla="*/ 3761725 w 12092521"/>
                    <a:gd name="connsiteY125" fmla="*/ 449545 h 1916655"/>
                    <a:gd name="connsiteX126" fmla="*/ 3791745 w 12092521"/>
                    <a:gd name="connsiteY126" fmla="*/ 430904 h 1916655"/>
                    <a:gd name="connsiteX127" fmla="*/ 3825155 w 12092521"/>
                    <a:gd name="connsiteY127" fmla="*/ 446156 h 1916655"/>
                    <a:gd name="connsiteX128" fmla="*/ 3853965 w 12092521"/>
                    <a:gd name="connsiteY128" fmla="*/ 415893 h 1916655"/>
                    <a:gd name="connsiteX129" fmla="*/ 3888101 w 12092521"/>
                    <a:gd name="connsiteY129" fmla="*/ 436956 h 1916655"/>
                    <a:gd name="connsiteX130" fmla="*/ 3919574 w 12092521"/>
                    <a:gd name="connsiteY130" fmla="*/ 433567 h 1916655"/>
                    <a:gd name="connsiteX131" fmla="*/ 3952742 w 12092521"/>
                    <a:gd name="connsiteY131" fmla="*/ 447608 h 1916655"/>
                    <a:gd name="connsiteX132" fmla="*/ 3983246 w 12092521"/>
                    <a:gd name="connsiteY132" fmla="*/ 434051 h 1916655"/>
                    <a:gd name="connsiteX133" fmla="*/ 4013993 w 12092521"/>
                    <a:gd name="connsiteY133" fmla="*/ 423398 h 1916655"/>
                    <a:gd name="connsiteX134" fmla="*/ 4044740 w 12092521"/>
                    <a:gd name="connsiteY134" fmla="*/ 412262 h 1916655"/>
                    <a:gd name="connsiteX135" fmla="*/ 4077665 w 12092521"/>
                    <a:gd name="connsiteY135" fmla="*/ 423156 h 1916655"/>
                    <a:gd name="connsiteX136" fmla="*/ 4109138 w 12092521"/>
                    <a:gd name="connsiteY136" fmla="*/ 420251 h 1916655"/>
                    <a:gd name="connsiteX137" fmla="*/ 4136980 w 12092521"/>
                    <a:gd name="connsiteY137" fmla="*/ 380063 h 1916655"/>
                    <a:gd name="connsiteX138" fmla="*/ 4168937 w 12092521"/>
                    <a:gd name="connsiteY138" fmla="*/ 381273 h 1916655"/>
                    <a:gd name="connsiteX139" fmla="*/ 4201136 w 12092521"/>
                    <a:gd name="connsiteY139" fmla="*/ 386357 h 1916655"/>
                    <a:gd name="connsiteX140" fmla="*/ 4231399 w 12092521"/>
                    <a:gd name="connsiteY140" fmla="*/ 391441 h 1916655"/>
                    <a:gd name="connsiteX141" fmla="*/ 4264324 w 12092521"/>
                    <a:gd name="connsiteY141" fmla="*/ 399673 h 1916655"/>
                    <a:gd name="connsiteX142" fmla="*/ 4249556 w 12092521"/>
                    <a:gd name="connsiteY142" fmla="*/ 457050 h 1916655"/>
                    <a:gd name="connsiteX143" fmla="*/ 4308628 w 12092521"/>
                    <a:gd name="connsiteY143" fmla="*/ 443009 h 1916655"/>
                    <a:gd name="connsiteX144" fmla="*/ 4342523 w 12092521"/>
                    <a:gd name="connsiteY144" fmla="*/ 453177 h 1916655"/>
                    <a:gd name="connsiteX145" fmla="*/ 4324365 w 12092521"/>
                    <a:gd name="connsiteY145" fmla="*/ 513460 h 1916655"/>
                    <a:gd name="connsiteX146" fmla="*/ 4356564 w 12092521"/>
                    <a:gd name="connsiteY146" fmla="*/ 525080 h 1916655"/>
                    <a:gd name="connsiteX147" fmla="*/ 4367701 w 12092521"/>
                    <a:gd name="connsiteY147" fmla="*/ 556796 h 1916655"/>
                    <a:gd name="connsiteX148" fmla="*/ 4387069 w 12092521"/>
                    <a:gd name="connsiteY148" fmla="*/ 581006 h 1916655"/>
                    <a:gd name="connsiteX149" fmla="*/ 4452194 w 12092521"/>
                    <a:gd name="connsiteY149" fmla="*/ 560911 h 1916655"/>
                    <a:gd name="connsiteX150" fmla="*/ 4429194 w 12092521"/>
                    <a:gd name="connsiteY150" fmla="*/ 625794 h 1916655"/>
                    <a:gd name="connsiteX151" fmla="*/ 4481004 w 12092521"/>
                    <a:gd name="connsiteY151" fmla="*/ 618773 h 1916655"/>
                    <a:gd name="connsiteX152" fmla="*/ 4484151 w 12092521"/>
                    <a:gd name="connsiteY152" fmla="*/ 658235 h 1916655"/>
                    <a:gd name="connsiteX153" fmla="*/ 4528455 w 12092521"/>
                    <a:gd name="connsiteY153" fmla="*/ 657993 h 1916655"/>
                    <a:gd name="connsiteX154" fmla="*/ 4547581 w 12092521"/>
                    <a:gd name="connsiteY154" fmla="*/ 664530 h 1916655"/>
                    <a:gd name="connsiteX155" fmla="*/ 4567191 w 12092521"/>
                    <a:gd name="connsiteY155" fmla="*/ 664772 h 1916655"/>
                    <a:gd name="connsiteX156" fmla="*/ 4593096 w 12092521"/>
                    <a:gd name="connsiteY156" fmla="*/ 735707 h 1916655"/>
                    <a:gd name="connsiteX157" fmla="*/ 4629411 w 12092521"/>
                    <a:gd name="connsiteY157" fmla="*/ 683898 h 1916655"/>
                    <a:gd name="connsiteX158" fmla="*/ 4660642 w 12092521"/>
                    <a:gd name="connsiteY158" fmla="*/ 690192 h 1916655"/>
                    <a:gd name="connsiteX159" fmla="*/ 4690662 w 12092521"/>
                    <a:gd name="connsiteY159" fmla="*/ 710287 h 1916655"/>
                    <a:gd name="connsiteX160" fmla="*/ 4722861 w 12092521"/>
                    <a:gd name="connsiteY160" fmla="*/ 707382 h 1916655"/>
                    <a:gd name="connsiteX161" fmla="*/ 4751187 w 12092521"/>
                    <a:gd name="connsiteY161" fmla="*/ 747086 h 1916655"/>
                    <a:gd name="connsiteX162" fmla="*/ 4784597 w 12092521"/>
                    <a:gd name="connsiteY162" fmla="*/ 728444 h 1916655"/>
                    <a:gd name="connsiteX163" fmla="*/ 4819217 w 12092521"/>
                    <a:gd name="connsiteY163" fmla="*/ 694308 h 1916655"/>
                    <a:gd name="connsiteX164" fmla="*/ 4850690 w 12092521"/>
                    <a:gd name="connsiteY164" fmla="*/ 697213 h 1916655"/>
                    <a:gd name="connsiteX165" fmla="*/ 4881679 w 12092521"/>
                    <a:gd name="connsiteY165" fmla="*/ 706897 h 1916655"/>
                    <a:gd name="connsiteX166" fmla="*/ 4913394 w 12092521"/>
                    <a:gd name="connsiteY166" fmla="*/ 706655 h 1916655"/>
                    <a:gd name="connsiteX167" fmla="*/ 4945593 w 12092521"/>
                    <a:gd name="connsiteY167" fmla="*/ 702297 h 1916655"/>
                    <a:gd name="connsiteX168" fmla="*/ 4976824 w 12092521"/>
                    <a:gd name="connsiteY168" fmla="*/ 709076 h 1916655"/>
                    <a:gd name="connsiteX169" fmla="*/ 5003455 w 12092521"/>
                    <a:gd name="connsiteY169" fmla="*/ 768875 h 1916655"/>
                    <a:gd name="connsiteX170" fmla="*/ 5035412 w 12092521"/>
                    <a:gd name="connsiteY170" fmla="*/ 766212 h 1916655"/>
                    <a:gd name="connsiteX171" fmla="*/ 5066885 w 12092521"/>
                    <a:gd name="connsiteY171" fmla="*/ 770812 h 1916655"/>
                    <a:gd name="connsiteX172" fmla="*/ 5102474 w 12092521"/>
                    <a:gd name="connsiteY172" fmla="*/ 723360 h 1916655"/>
                    <a:gd name="connsiteX173" fmla="*/ 5134431 w 12092521"/>
                    <a:gd name="connsiteY173" fmla="*/ 722150 h 1916655"/>
                    <a:gd name="connsiteX174" fmla="*/ 5163483 w 12092521"/>
                    <a:gd name="connsiteY174" fmla="*/ 754349 h 1916655"/>
                    <a:gd name="connsiteX175" fmla="*/ 5197619 w 12092521"/>
                    <a:gd name="connsiteY175" fmla="*/ 724571 h 1916655"/>
                    <a:gd name="connsiteX176" fmla="*/ 5225703 w 12092521"/>
                    <a:gd name="connsiteY176" fmla="*/ 767180 h 1916655"/>
                    <a:gd name="connsiteX177" fmla="*/ 5258144 w 12092521"/>
                    <a:gd name="connsiteY177" fmla="*/ 759917 h 1916655"/>
                    <a:gd name="connsiteX178" fmla="*/ 5292038 w 12092521"/>
                    <a:gd name="connsiteY178" fmla="*/ 733286 h 1916655"/>
                    <a:gd name="connsiteX179" fmla="*/ 5324237 w 12092521"/>
                    <a:gd name="connsiteY179" fmla="*/ 727476 h 1916655"/>
                    <a:gd name="connsiteX180" fmla="*/ 5350142 w 12092521"/>
                    <a:gd name="connsiteY180" fmla="*/ 795022 h 1916655"/>
                    <a:gd name="connsiteX181" fmla="*/ 5381615 w 12092521"/>
                    <a:gd name="connsiteY181" fmla="*/ 797927 h 1916655"/>
                    <a:gd name="connsiteX182" fmla="*/ 5417446 w 12092521"/>
                    <a:gd name="connsiteY182" fmla="*/ 747570 h 1916655"/>
                    <a:gd name="connsiteX183" fmla="*/ 5448919 w 12092521"/>
                    <a:gd name="connsiteY183" fmla="*/ 750960 h 1916655"/>
                    <a:gd name="connsiteX184" fmla="*/ 5480876 w 12092521"/>
                    <a:gd name="connsiteY184" fmla="*/ 748539 h 1916655"/>
                    <a:gd name="connsiteX185" fmla="*/ 5509686 w 12092521"/>
                    <a:gd name="connsiteY185" fmla="*/ 784611 h 1916655"/>
                    <a:gd name="connsiteX186" fmla="*/ 5543580 w 12092521"/>
                    <a:gd name="connsiteY186" fmla="*/ 757980 h 1916655"/>
                    <a:gd name="connsiteX187" fmla="*/ 5572148 w 12092521"/>
                    <a:gd name="connsiteY187" fmla="*/ 792359 h 1916655"/>
                    <a:gd name="connsiteX188" fmla="*/ 5601684 w 12092521"/>
                    <a:gd name="connsiteY188" fmla="*/ 816084 h 1916655"/>
                    <a:gd name="connsiteX189" fmla="*/ 5636546 w 12092521"/>
                    <a:gd name="connsiteY189" fmla="*/ 779043 h 1916655"/>
                    <a:gd name="connsiteX190" fmla="*/ 5667535 w 12092521"/>
                    <a:gd name="connsiteY190" fmla="*/ 786306 h 1916655"/>
                    <a:gd name="connsiteX191" fmla="*/ 5698766 w 12092521"/>
                    <a:gd name="connsiteY191" fmla="*/ 789454 h 1916655"/>
                    <a:gd name="connsiteX192" fmla="*/ 5732902 w 12092521"/>
                    <a:gd name="connsiteY192" fmla="*/ 760644 h 1916655"/>
                    <a:gd name="connsiteX193" fmla="*/ 5759775 w 12092521"/>
                    <a:gd name="connsiteY193" fmla="*/ 816084 h 1916655"/>
                    <a:gd name="connsiteX194" fmla="*/ 5790764 w 12092521"/>
                    <a:gd name="connsiteY194" fmla="*/ 826495 h 1916655"/>
                    <a:gd name="connsiteX195" fmla="*/ 5825142 w 12092521"/>
                    <a:gd name="connsiteY195" fmla="*/ 794780 h 1916655"/>
                    <a:gd name="connsiteX196" fmla="*/ 5855405 w 12092521"/>
                    <a:gd name="connsiteY196" fmla="*/ 811242 h 1916655"/>
                    <a:gd name="connsiteX197" fmla="*/ 5884941 w 12092521"/>
                    <a:gd name="connsiteY197" fmla="*/ 834968 h 1916655"/>
                    <a:gd name="connsiteX198" fmla="*/ 5920045 w 12092521"/>
                    <a:gd name="connsiteY198" fmla="*/ 794295 h 1916655"/>
                    <a:gd name="connsiteX199" fmla="*/ 5951034 w 12092521"/>
                    <a:gd name="connsiteY199" fmla="*/ 804464 h 1916655"/>
                    <a:gd name="connsiteX200" fmla="*/ 5982023 w 12092521"/>
                    <a:gd name="connsiteY200" fmla="*/ 811000 h 1916655"/>
                    <a:gd name="connsiteX201" fmla="*/ 6011317 w 12092521"/>
                    <a:gd name="connsiteY201" fmla="*/ 839084 h 1916655"/>
                    <a:gd name="connsiteX202" fmla="*/ 6044726 w 12092521"/>
                    <a:gd name="connsiteY202" fmla="*/ 819716 h 1916655"/>
                    <a:gd name="connsiteX203" fmla="*/ 6077895 w 12092521"/>
                    <a:gd name="connsiteY203" fmla="*/ 803737 h 1916655"/>
                    <a:gd name="connsiteX204" fmla="*/ 6110094 w 12092521"/>
                    <a:gd name="connsiteY204" fmla="*/ 795264 h 1916655"/>
                    <a:gd name="connsiteX205" fmla="*/ 6140114 w 12092521"/>
                    <a:gd name="connsiteY205" fmla="*/ 816811 h 1916655"/>
                    <a:gd name="connsiteX206" fmla="*/ 6172797 w 12092521"/>
                    <a:gd name="connsiteY206" fmla="*/ 803737 h 1916655"/>
                    <a:gd name="connsiteX207" fmla="*/ 6198460 w 12092521"/>
                    <a:gd name="connsiteY207" fmla="*/ 874431 h 1916655"/>
                    <a:gd name="connsiteX208" fmla="*/ 6235501 w 12092521"/>
                    <a:gd name="connsiteY208" fmla="*/ 812453 h 1916655"/>
                    <a:gd name="connsiteX209" fmla="*/ 6267216 w 12092521"/>
                    <a:gd name="connsiteY209" fmla="*/ 811969 h 1916655"/>
                    <a:gd name="connsiteX210" fmla="*/ 6297963 w 12092521"/>
                    <a:gd name="connsiteY210" fmla="*/ 820442 h 1916655"/>
                    <a:gd name="connsiteX211" fmla="*/ 6324836 w 12092521"/>
                    <a:gd name="connsiteY211" fmla="*/ 877820 h 1916655"/>
                    <a:gd name="connsiteX212" fmla="*/ 6359699 w 12092521"/>
                    <a:gd name="connsiteY212" fmla="*/ 840294 h 1916655"/>
                    <a:gd name="connsiteX213" fmla="*/ 6392624 w 12092521"/>
                    <a:gd name="connsiteY213" fmla="*/ 825284 h 1916655"/>
                    <a:gd name="connsiteX214" fmla="*/ 6423613 w 12092521"/>
                    <a:gd name="connsiteY214" fmla="*/ 835452 h 1916655"/>
                    <a:gd name="connsiteX215" fmla="*/ 6455328 w 12092521"/>
                    <a:gd name="connsiteY215" fmla="*/ 832547 h 1916655"/>
                    <a:gd name="connsiteX216" fmla="*/ 6484864 w 12092521"/>
                    <a:gd name="connsiteY216" fmla="*/ 859905 h 1916655"/>
                    <a:gd name="connsiteX217" fmla="*/ 6516095 w 12092521"/>
                    <a:gd name="connsiteY217" fmla="*/ 863294 h 1916655"/>
                    <a:gd name="connsiteX218" fmla="*/ 6547326 w 12092521"/>
                    <a:gd name="connsiteY218" fmla="*/ 868862 h 1916655"/>
                    <a:gd name="connsiteX219" fmla="*/ 6576378 w 12092521"/>
                    <a:gd name="connsiteY219" fmla="*/ 898156 h 1916655"/>
                    <a:gd name="connsiteX220" fmla="*/ 6608819 w 12092521"/>
                    <a:gd name="connsiteY220" fmla="*/ 888230 h 1916655"/>
                    <a:gd name="connsiteX221" fmla="*/ 6640777 w 12092521"/>
                    <a:gd name="connsiteY221" fmla="*/ 886051 h 1916655"/>
                    <a:gd name="connsiteX222" fmla="*/ 6671039 w 12092521"/>
                    <a:gd name="connsiteY222" fmla="*/ 903483 h 1916655"/>
                    <a:gd name="connsiteX223" fmla="*/ 6703722 w 12092521"/>
                    <a:gd name="connsiteY223" fmla="*/ 891378 h 1916655"/>
                    <a:gd name="connsiteX224" fmla="*/ 6736164 w 12092521"/>
                    <a:gd name="connsiteY224" fmla="*/ 881209 h 1916655"/>
                    <a:gd name="connsiteX225" fmla="*/ 6766426 w 12092521"/>
                    <a:gd name="connsiteY225" fmla="*/ 898156 h 1916655"/>
                    <a:gd name="connsiteX226" fmla="*/ 6796688 w 12092521"/>
                    <a:gd name="connsiteY226" fmla="*/ 913651 h 1916655"/>
                    <a:gd name="connsiteX227" fmla="*/ 6833003 w 12092521"/>
                    <a:gd name="connsiteY227" fmla="*/ 860873 h 1916655"/>
                    <a:gd name="connsiteX228" fmla="*/ 6860361 w 12092521"/>
                    <a:gd name="connsiteY228" fmla="*/ 911714 h 1916655"/>
                    <a:gd name="connsiteX229" fmla="*/ 6896192 w 12092521"/>
                    <a:gd name="connsiteY229" fmla="*/ 860389 h 1916655"/>
                    <a:gd name="connsiteX230" fmla="*/ 6923307 w 12092521"/>
                    <a:gd name="connsiteY230" fmla="*/ 914619 h 1916655"/>
                    <a:gd name="connsiteX231" fmla="*/ 6953569 w 12092521"/>
                    <a:gd name="connsiteY231" fmla="*/ 929145 h 1916655"/>
                    <a:gd name="connsiteX232" fmla="*/ 6985043 w 12092521"/>
                    <a:gd name="connsiteY232" fmla="*/ 931808 h 1916655"/>
                    <a:gd name="connsiteX233" fmla="*/ 7020389 w 12092521"/>
                    <a:gd name="connsiteY233" fmla="*/ 887988 h 1916655"/>
                    <a:gd name="connsiteX234" fmla="*/ 7052104 w 12092521"/>
                    <a:gd name="connsiteY234" fmla="*/ 885809 h 1916655"/>
                    <a:gd name="connsiteX235" fmla="*/ 7084303 w 12092521"/>
                    <a:gd name="connsiteY235" fmla="*/ 878788 h 1916655"/>
                    <a:gd name="connsiteX236" fmla="*/ 7114324 w 12092521"/>
                    <a:gd name="connsiteY236" fmla="*/ 896220 h 1916655"/>
                    <a:gd name="connsiteX237" fmla="*/ 7146523 w 12092521"/>
                    <a:gd name="connsiteY237" fmla="*/ 890893 h 1916655"/>
                    <a:gd name="connsiteX238" fmla="*/ 7176059 w 12092521"/>
                    <a:gd name="connsiteY238" fmla="*/ 915103 h 1916655"/>
                    <a:gd name="connsiteX239" fmla="*/ 7208258 w 12092521"/>
                    <a:gd name="connsiteY239" fmla="*/ 908567 h 1916655"/>
                    <a:gd name="connsiteX240" fmla="*/ 7237311 w 12092521"/>
                    <a:gd name="connsiteY240" fmla="*/ 938345 h 1916655"/>
                    <a:gd name="connsiteX241" fmla="*/ 7268299 w 12092521"/>
                    <a:gd name="connsiteY241" fmla="*/ 945608 h 1916655"/>
                    <a:gd name="connsiteX242" fmla="*/ 7304372 w 12092521"/>
                    <a:gd name="connsiteY242" fmla="*/ 894041 h 1916655"/>
                    <a:gd name="connsiteX243" fmla="*/ 7329793 w 12092521"/>
                    <a:gd name="connsiteY243" fmla="*/ 969334 h 1916655"/>
                    <a:gd name="connsiteX244" fmla="*/ 7363444 w 12092521"/>
                    <a:gd name="connsiteY244" fmla="*/ 943671 h 1916655"/>
                    <a:gd name="connsiteX245" fmla="*/ 7394192 w 12092521"/>
                    <a:gd name="connsiteY245" fmla="*/ 955050 h 1916655"/>
                    <a:gd name="connsiteX246" fmla="*/ 7427601 w 12092521"/>
                    <a:gd name="connsiteY246" fmla="*/ 934955 h 1916655"/>
                    <a:gd name="connsiteX247" fmla="*/ 7459558 w 12092521"/>
                    <a:gd name="connsiteY247" fmla="*/ 929145 h 1916655"/>
                    <a:gd name="connsiteX248" fmla="*/ 7490305 w 12092521"/>
                    <a:gd name="connsiteY248" fmla="*/ 939555 h 1916655"/>
                    <a:gd name="connsiteX249" fmla="*/ 7520325 w 12092521"/>
                    <a:gd name="connsiteY249" fmla="*/ 959165 h 1916655"/>
                    <a:gd name="connsiteX250" fmla="*/ 7553251 w 12092521"/>
                    <a:gd name="connsiteY250" fmla="*/ 941976 h 1916655"/>
                    <a:gd name="connsiteX251" fmla="*/ 7586419 w 12092521"/>
                    <a:gd name="connsiteY251" fmla="*/ 923577 h 1916655"/>
                    <a:gd name="connsiteX252" fmla="*/ 7613776 w 12092521"/>
                    <a:gd name="connsiteY252" fmla="*/ 973449 h 1916655"/>
                    <a:gd name="connsiteX253" fmla="*/ 7646944 w 12092521"/>
                    <a:gd name="connsiteY253" fmla="*/ 954808 h 1916655"/>
                    <a:gd name="connsiteX254" fmla="*/ 7678900 w 12092521"/>
                    <a:gd name="connsiteY254" fmla="*/ 953597 h 1916655"/>
                    <a:gd name="connsiteX255" fmla="*/ 7705290 w 12092521"/>
                    <a:gd name="connsiteY255" fmla="*/ 994754 h 1916655"/>
                    <a:gd name="connsiteX256" fmla="*/ 7736763 w 12092521"/>
                    <a:gd name="connsiteY256" fmla="*/ 1000565 h 1916655"/>
                    <a:gd name="connsiteX257" fmla="*/ 7770657 w 12092521"/>
                    <a:gd name="connsiteY257" fmla="*/ 993059 h 1916655"/>
                    <a:gd name="connsiteX258" fmla="*/ 7801645 w 12092521"/>
                    <a:gd name="connsiteY258" fmla="*/ 1001775 h 1916655"/>
                    <a:gd name="connsiteX259" fmla="*/ 7830455 w 12092521"/>
                    <a:gd name="connsiteY259" fmla="*/ 1024533 h 1916655"/>
                    <a:gd name="connsiteX260" fmla="*/ 7865318 w 12092521"/>
                    <a:gd name="connsiteY260" fmla="*/ 1010007 h 1916655"/>
                    <a:gd name="connsiteX261" fmla="*/ 7902359 w 12092521"/>
                    <a:gd name="connsiteY261" fmla="*/ 981197 h 1916655"/>
                    <a:gd name="connsiteX262" fmla="*/ 7930685 w 12092521"/>
                    <a:gd name="connsiteY262" fmla="*/ 1006375 h 1916655"/>
                    <a:gd name="connsiteX263" fmla="*/ 7960947 w 12092521"/>
                    <a:gd name="connsiteY263" fmla="*/ 1019448 h 1916655"/>
                    <a:gd name="connsiteX264" fmla="*/ 7992420 w 12092521"/>
                    <a:gd name="connsiteY264" fmla="*/ 1025259 h 1916655"/>
                    <a:gd name="connsiteX265" fmla="*/ 8028009 w 12092521"/>
                    <a:gd name="connsiteY265" fmla="*/ 1006133 h 1916655"/>
                    <a:gd name="connsiteX266" fmla="*/ 8056092 w 12092521"/>
                    <a:gd name="connsiteY266" fmla="*/ 1031795 h 1916655"/>
                    <a:gd name="connsiteX267" fmla="*/ 8092407 w 12092521"/>
                    <a:gd name="connsiteY267" fmla="*/ 1008312 h 1916655"/>
                    <a:gd name="connsiteX268" fmla="*/ 8124122 w 12092521"/>
                    <a:gd name="connsiteY268" fmla="*/ 1013396 h 1916655"/>
                    <a:gd name="connsiteX269" fmla="*/ 8146880 w 12092521"/>
                    <a:gd name="connsiteY269" fmla="*/ 1072468 h 1916655"/>
                    <a:gd name="connsiteX270" fmla="*/ 8185131 w 12092521"/>
                    <a:gd name="connsiteY270" fmla="*/ 1036395 h 1916655"/>
                    <a:gd name="connsiteX271" fmla="*/ 8220962 w 12092521"/>
                    <a:gd name="connsiteY271" fmla="*/ 1015091 h 1916655"/>
                    <a:gd name="connsiteX272" fmla="*/ 8251225 w 12092521"/>
                    <a:gd name="connsiteY272" fmla="*/ 1028890 h 1916655"/>
                    <a:gd name="connsiteX273" fmla="*/ 8284392 w 12092521"/>
                    <a:gd name="connsiteY273" fmla="*/ 1023564 h 1916655"/>
                    <a:gd name="connsiteX274" fmla="*/ 8311266 w 12092521"/>
                    <a:gd name="connsiteY274" fmla="*/ 1057942 h 1916655"/>
                    <a:gd name="connsiteX275" fmla="*/ 8336928 w 12092521"/>
                    <a:gd name="connsiteY275" fmla="*/ 1098857 h 1916655"/>
                    <a:gd name="connsiteX276" fmla="*/ 8377358 w 12092521"/>
                    <a:gd name="connsiteY276" fmla="*/ 1049469 h 1916655"/>
                    <a:gd name="connsiteX277" fmla="*/ 8405200 w 12092521"/>
                    <a:gd name="connsiteY277" fmla="*/ 1078037 h 1916655"/>
                    <a:gd name="connsiteX278" fmla="*/ 8440547 w 12092521"/>
                    <a:gd name="connsiteY278" fmla="*/ 1058911 h 1916655"/>
                    <a:gd name="connsiteX279" fmla="*/ 8469357 w 12092521"/>
                    <a:gd name="connsiteY279" fmla="*/ 1080942 h 1916655"/>
                    <a:gd name="connsiteX280" fmla="*/ 8501798 w 12092521"/>
                    <a:gd name="connsiteY280" fmla="*/ 1080458 h 1916655"/>
                    <a:gd name="connsiteX281" fmla="*/ 8536902 w 12092521"/>
                    <a:gd name="connsiteY281" fmla="*/ 1062784 h 1916655"/>
                    <a:gd name="connsiteX282" fmla="*/ 8563533 w 12092521"/>
                    <a:gd name="connsiteY282" fmla="*/ 1098857 h 1916655"/>
                    <a:gd name="connsiteX283" fmla="*/ 8594280 w 12092521"/>
                    <a:gd name="connsiteY283" fmla="*/ 1107815 h 1916655"/>
                    <a:gd name="connsiteX284" fmla="*/ 8627448 w 12092521"/>
                    <a:gd name="connsiteY284" fmla="*/ 1103941 h 1916655"/>
                    <a:gd name="connsiteX285" fmla="*/ 8653352 w 12092521"/>
                    <a:gd name="connsiteY285" fmla="*/ 1144130 h 1916655"/>
                    <a:gd name="connsiteX286" fmla="*/ 8685552 w 12092521"/>
                    <a:gd name="connsiteY286" fmla="*/ 1144130 h 1916655"/>
                    <a:gd name="connsiteX287" fmla="*/ 8722593 w 12092521"/>
                    <a:gd name="connsiteY287" fmla="*/ 1115078 h 1916655"/>
                    <a:gd name="connsiteX288" fmla="*/ 8746803 w 12092521"/>
                    <a:gd name="connsiteY288" fmla="*/ 1164224 h 1916655"/>
                    <a:gd name="connsiteX289" fmla="*/ 8788928 w 12092521"/>
                    <a:gd name="connsiteY289" fmla="*/ 1103457 h 1916655"/>
                    <a:gd name="connsiteX290" fmla="*/ 8808297 w 12092521"/>
                    <a:gd name="connsiteY290" fmla="*/ 1182139 h 1916655"/>
                    <a:gd name="connsiteX291" fmla="*/ 8843885 w 12092521"/>
                    <a:gd name="connsiteY291" fmla="*/ 1162045 h 1916655"/>
                    <a:gd name="connsiteX292" fmla="*/ 8876084 w 12092521"/>
                    <a:gd name="connsiteY292" fmla="*/ 1162772 h 1916655"/>
                    <a:gd name="connsiteX293" fmla="*/ 8905621 w 12092521"/>
                    <a:gd name="connsiteY293" fmla="*/ 1178992 h 1916655"/>
                    <a:gd name="connsiteX294" fmla="*/ 8939514 w 12092521"/>
                    <a:gd name="connsiteY294" fmla="*/ 1170519 h 1916655"/>
                    <a:gd name="connsiteX295" fmla="*/ 8976072 w 12092521"/>
                    <a:gd name="connsiteY295" fmla="*/ 1144856 h 1916655"/>
                    <a:gd name="connsiteX296" fmla="*/ 9003429 w 12092521"/>
                    <a:gd name="connsiteY296" fmla="*/ 1175361 h 1916655"/>
                    <a:gd name="connsiteX297" fmla="*/ 9039502 w 12092521"/>
                    <a:gd name="connsiteY297" fmla="*/ 1151877 h 1916655"/>
                    <a:gd name="connsiteX298" fmla="*/ 9064680 w 12092521"/>
                    <a:gd name="connsiteY298" fmla="*/ 1195455 h 1916655"/>
                    <a:gd name="connsiteX299" fmla="*/ 9098332 w 12092521"/>
                    <a:gd name="connsiteY299" fmla="*/ 1187466 h 1916655"/>
                    <a:gd name="connsiteX300" fmla="*/ 9129563 w 12092521"/>
                    <a:gd name="connsiteY300" fmla="*/ 1194971 h 1916655"/>
                    <a:gd name="connsiteX301" fmla="*/ 9158373 w 12092521"/>
                    <a:gd name="connsiteY301" fmla="*/ 1217244 h 1916655"/>
                    <a:gd name="connsiteX302" fmla="*/ 9190572 w 12092521"/>
                    <a:gd name="connsiteY302" fmla="*/ 1217486 h 1916655"/>
                    <a:gd name="connsiteX303" fmla="*/ 9222045 w 12092521"/>
                    <a:gd name="connsiteY303" fmla="*/ 1223781 h 1916655"/>
                    <a:gd name="connsiteX304" fmla="*/ 9260297 w 12092521"/>
                    <a:gd name="connsiteY304" fmla="*/ 1186255 h 1916655"/>
                    <a:gd name="connsiteX305" fmla="*/ 9284023 w 12092521"/>
                    <a:gd name="connsiteY305" fmla="*/ 1240486 h 1916655"/>
                    <a:gd name="connsiteX306" fmla="*/ 9318159 w 12092521"/>
                    <a:gd name="connsiteY306" fmla="*/ 1227654 h 1916655"/>
                    <a:gd name="connsiteX307" fmla="*/ 9352537 w 12092521"/>
                    <a:gd name="connsiteY307" fmla="*/ 1215791 h 1916655"/>
                    <a:gd name="connsiteX308" fmla="*/ 9378684 w 12092521"/>
                    <a:gd name="connsiteY308" fmla="*/ 1253559 h 1916655"/>
                    <a:gd name="connsiteX309" fmla="*/ 9407251 w 12092521"/>
                    <a:gd name="connsiteY309" fmla="*/ 1276801 h 1916655"/>
                    <a:gd name="connsiteX310" fmla="*/ 9440903 w 12092521"/>
                    <a:gd name="connsiteY310" fmla="*/ 1262275 h 1916655"/>
                    <a:gd name="connsiteX311" fmla="*/ 9472619 w 12092521"/>
                    <a:gd name="connsiteY311" fmla="*/ 1264696 h 1916655"/>
                    <a:gd name="connsiteX312" fmla="*/ 9511839 w 12092521"/>
                    <a:gd name="connsiteY312" fmla="*/ 1245570 h 1916655"/>
                    <a:gd name="connsiteX313" fmla="*/ 9529512 w 12092521"/>
                    <a:gd name="connsiteY313" fmla="*/ 1298832 h 1916655"/>
                    <a:gd name="connsiteX314" fmla="*/ 9561469 w 12092521"/>
                    <a:gd name="connsiteY314" fmla="*/ 1303916 h 1916655"/>
                    <a:gd name="connsiteX315" fmla="*/ 9602626 w 12092521"/>
                    <a:gd name="connsiteY315" fmla="*/ 1277527 h 1916655"/>
                    <a:gd name="connsiteX316" fmla="*/ 9635068 w 12092521"/>
                    <a:gd name="connsiteY316" fmla="*/ 1280190 h 1916655"/>
                    <a:gd name="connsiteX317" fmla="*/ 9655162 w 12092521"/>
                    <a:gd name="connsiteY317" fmla="*/ 1325463 h 1916655"/>
                    <a:gd name="connsiteX318" fmla="*/ 9688329 w 12092521"/>
                    <a:gd name="connsiteY318" fmla="*/ 1325947 h 1916655"/>
                    <a:gd name="connsiteX319" fmla="*/ 9717139 w 12092521"/>
                    <a:gd name="connsiteY319" fmla="*/ 1340957 h 1916655"/>
                    <a:gd name="connsiteX320" fmla="*/ 9744254 w 12092521"/>
                    <a:gd name="connsiteY320" fmla="*/ 1362020 h 1916655"/>
                    <a:gd name="connsiteX321" fmla="*/ 9792674 w 12092521"/>
                    <a:gd name="connsiteY321" fmla="*/ 1310695 h 1916655"/>
                    <a:gd name="connsiteX322" fmla="*/ 9814948 w 12092521"/>
                    <a:gd name="connsiteY322" fmla="*/ 1347494 h 1916655"/>
                    <a:gd name="connsiteX323" fmla="*/ 9838431 w 12092521"/>
                    <a:gd name="connsiteY323" fmla="*/ 1381630 h 1916655"/>
                    <a:gd name="connsiteX324" fmla="*/ 9871599 w 12092521"/>
                    <a:gd name="connsiteY324" fmla="*/ 1381630 h 1916655"/>
                    <a:gd name="connsiteX325" fmla="*/ 9906945 w 12092521"/>
                    <a:gd name="connsiteY325" fmla="*/ 1375093 h 1916655"/>
                    <a:gd name="connsiteX326" fmla="*/ 9935271 w 12092521"/>
                    <a:gd name="connsiteY326" fmla="*/ 1391798 h 1916655"/>
                    <a:gd name="connsiteX327" fmla="*/ 9968681 w 12092521"/>
                    <a:gd name="connsiteY327" fmla="*/ 1390830 h 1916655"/>
                    <a:gd name="connsiteX328" fmla="*/ 9991680 w 12092521"/>
                    <a:gd name="connsiteY328" fmla="*/ 1426418 h 1916655"/>
                    <a:gd name="connsiteX329" fmla="*/ 10017343 w 12092521"/>
                    <a:gd name="connsiteY329" fmla="*/ 1452081 h 1916655"/>
                    <a:gd name="connsiteX330" fmla="*/ 10057047 w 12092521"/>
                    <a:gd name="connsiteY330" fmla="*/ 1430292 h 1916655"/>
                    <a:gd name="connsiteX331" fmla="*/ 10088279 w 12092521"/>
                    <a:gd name="connsiteY331" fmla="*/ 1437071 h 1916655"/>
                    <a:gd name="connsiteX332" fmla="*/ 10115151 w 12092521"/>
                    <a:gd name="connsiteY332" fmla="*/ 1458860 h 1916655"/>
                    <a:gd name="connsiteX333" fmla="*/ 10156066 w 12092521"/>
                    <a:gd name="connsiteY333" fmla="*/ 1432713 h 1916655"/>
                    <a:gd name="connsiteX334" fmla="*/ 10174708 w 12092521"/>
                    <a:gd name="connsiteY334" fmla="*/ 1482828 h 1916655"/>
                    <a:gd name="connsiteX335" fmla="*/ 10217560 w 12092521"/>
                    <a:gd name="connsiteY335" fmla="*/ 1449418 h 1916655"/>
                    <a:gd name="connsiteX336" fmla="*/ 10238622 w 12092521"/>
                    <a:gd name="connsiteY336" fmla="*/ 1490817 h 1916655"/>
                    <a:gd name="connsiteX337" fmla="*/ 10281958 w 12092521"/>
                    <a:gd name="connsiteY337" fmla="*/ 1455954 h 1916655"/>
                    <a:gd name="connsiteX338" fmla="*/ 10295516 w 12092521"/>
                    <a:gd name="connsiteY338" fmla="*/ 1523500 h 1916655"/>
                    <a:gd name="connsiteX339" fmla="*/ 10326747 w 12092521"/>
                    <a:gd name="connsiteY339" fmla="*/ 1529795 h 1916655"/>
                    <a:gd name="connsiteX340" fmla="*/ 10372020 w 12092521"/>
                    <a:gd name="connsiteY340" fmla="*/ 1489364 h 1916655"/>
                    <a:gd name="connsiteX341" fmla="*/ 10393566 w 12092521"/>
                    <a:gd name="connsiteY341" fmla="*/ 1528826 h 1916655"/>
                    <a:gd name="connsiteX342" fmla="*/ 10430123 w 12092521"/>
                    <a:gd name="connsiteY342" fmla="*/ 1517932 h 1916655"/>
                    <a:gd name="connsiteX343" fmla="*/ 10449733 w 12092521"/>
                    <a:gd name="connsiteY343" fmla="*/ 1563689 h 1916655"/>
                    <a:gd name="connsiteX344" fmla="*/ 10478301 w 12092521"/>
                    <a:gd name="connsiteY344" fmla="*/ 1579668 h 1916655"/>
                    <a:gd name="connsiteX345" fmla="*/ 10512195 w 12092521"/>
                    <a:gd name="connsiteY345" fmla="*/ 1576520 h 1916655"/>
                    <a:gd name="connsiteX346" fmla="*/ 10557710 w 12092521"/>
                    <a:gd name="connsiteY346" fmla="*/ 1534395 h 1916655"/>
                    <a:gd name="connsiteX347" fmla="*/ 10569573 w 12092521"/>
                    <a:gd name="connsiteY347" fmla="*/ 1606298 h 1916655"/>
                    <a:gd name="connsiteX348" fmla="*/ 10617751 w 12092521"/>
                    <a:gd name="connsiteY348" fmla="*/ 1555700 h 1916655"/>
                    <a:gd name="connsiteX349" fmla="*/ 10633003 w 12092521"/>
                    <a:gd name="connsiteY349" fmla="*/ 1616467 h 1916655"/>
                    <a:gd name="connsiteX350" fmla="*/ 10670528 w 12092521"/>
                    <a:gd name="connsiteY350" fmla="*/ 1602183 h 1916655"/>
                    <a:gd name="connsiteX351" fmla="*/ 10704181 w 12092521"/>
                    <a:gd name="connsiteY351" fmla="*/ 1600246 h 1916655"/>
                    <a:gd name="connsiteX352" fmla="*/ 10725243 w 12092521"/>
                    <a:gd name="connsiteY352" fmla="*/ 1642129 h 1916655"/>
                    <a:gd name="connsiteX353" fmla="*/ 10761558 w 12092521"/>
                    <a:gd name="connsiteY353" fmla="*/ 1630993 h 1916655"/>
                    <a:gd name="connsiteX354" fmla="*/ 10797873 w 12092521"/>
                    <a:gd name="connsiteY354" fmla="*/ 1620824 h 1916655"/>
                    <a:gd name="connsiteX355" fmla="*/ 10812883 w 12092521"/>
                    <a:gd name="connsiteY355" fmla="*/ 1683044 h 1916655"/>
                    <a:gd name="connsiteX356" fmla="*/ 10858882 w 12092521"/>
                    <a:gd name="connsiteY356" fmla="*/ 1638982 h 1916655"/>
                    <a:gd name="connsiteX357" fmla="*/ 10872924 w 12092521"/>
                    <a:gd name="connsiteY357" fmla="*/ 1704349 h 1916655"/>
                    <a:gd name="connsiteX358" fmla="*/ 10924007 w 12092521"/>
                    <a:gd name="connsiteY358" fmla="*/ 1643582 h 1916655"/>
                    <a:gd name="connsiteX359" fmla="*/ 10937081 w 12092521"/>
                    <a:gd name="connsiteY359" fmla="*/ 1712822 h 1916655"/>
                    <a:gd name="connsiteX360" fmla="*/ 10976301 w 12092521"/>
                    <a:gd name="connsiteY360" fmla="*/ 1691760 h 1916655"/>
                    <a:gd name="connsiteX361" fmla="*/ 11003416 w 12092521"/>
                    <a:gd name="connsiteY361" fmla="*/ 1712822 h 1916655"/>
                    <a:gd name="connsiteX362" fmla="*/ 11044815 w 12092521"/>
                    <a:gd name="connsiteY362" fmla="*/ 1684497 h 1916655"/>
                    <a:gd name="connsiteX363" fmla="*/ 11071930 w 12092521"/>
                    <a:gd name="connsiteY363" fmla="*/ 1704833 h 1916655"/>
                    <a:gd name="connsiteX364" fmla="*/ 11092993 w 12092521"/>
                    <a:gd name="connsiteY364" fmla="*/ 1746474 h 1916655"/>
                    <a:gd name="connsiteX365" fmla="*/ 11138266 w 12092521"/>
                    <a:gd name="connsiteY365" fmla="*/ 1704833 h 1916655"/>
                    <a:gd name="connsiteX366" fmla="*/ 11163202 w 12092521"/>
                    <a:gd name="connsiteY366" fmla="*/ 1733643 h 1916655"/>
                    <a:gd name="connsiteX367" fmla="*/ 11196127 w 12092521"/>
                    <a:gd name="connsiteY367" fmla="*/ 1734369 h 1916655"/>
                    <a:gd name="connsiteX368" fmla="*/ 11216948 w 12092521"/>
                    <a:gd name="connsiteY368" fmla="*/ 1776495 h 1916655"/>
                    <a:gd name="connsiteX369" fmla="*/ 11255684 w 12092521"/>
                    <a:gd name="connsiteY369" fmla="*/ 1758337 h 1916655"/>
                    <a:gd name="connsiteX370" fmla="*/ 11283283 w 12092521"/>
                    <a:gd name="connsiteY370" fmla="*/ 1775284 h 1916655"/>
                    <a:gd name="connsiteX371" fmla="*/ 11316693 w 12092521"/>
                    <a:gd name="connsiteY371" fmla="*/ 1766811 h 1916655"/>
                    <a:gd name="connsiteX372" fmla="*/ 11346472 w 12092521"/>
                    <a:gd name="connsiteY372" fmla="*/ 1785694 h 1916655"/>
                    <a:gd name="connsiteX373" fmla="*/ 11378671 w 12092521"/>
                    <a:gd name="connsiteY373" fmla="*/ 1789084 h 1916655"/>
                    <a:gd name="connsiteX374" fmla="*/ 11403365 w 12092521"/>
                    <a:gd name="connsiteY374" fmla="*/ 1838714 h 1916655"/>
                    <a:gd name="connsiteX375" fmla="*/ 11444522 w 12092521"/>
                    <a:gd name="connsiteY375" fmla="*/ 1786663 h 1916655"/>
                    <a:gd name="connsiteX376" fmla="*/ 11470911 w 12092521"/>
                    <a:gd name="connsiteY376" fmla="*/ 1825157 h 1916655"/>
                    <a:gd name="connsiteX377" fmla="*/ 11505047 w 12092521"/>
                    <a:gd name="connsiteY377" fmla="*/ 1816441 h 1916655"/>
                    <a:gd name="connsiteX378" fmla="*/ 11530225 w 12092521"/>
                    <a:gd name="connsiteY378" fmla="*/ 1862682 h 1916655"/>
                    <a:gd name="connsiteX379" fmla="*/ 11567267 w 12092521"/>
                    <a:gd name="connsiteY379" fmla="*/ 1834841 h 1916655"/>
                    <a:gd name="connsiteX380" fmla="*/ 11596076 w 12092521"/>
                    <a:gd name="connsiteY380" fmla="*/ 1858324 h 1916655"/>
                    <a:gd name="connsiteX381" fmla="*/ 11631907 w 12092521"/>
                    <a:gd name="connsiteY381" fmla="*/ 1838714 h 1916655"/>
                    <a:gd name="connsiteX382" fmla="*/ 11660233 w 12092521"/>
                    <a:gd name="connsiteY382" fmla="*/ 1866314 h 1916655"/>
                    <a:gd name="connsiteX383" fmla="*/ 11689527 w 12092521"/>
                    <a:gd name="connsiteY383" fmla="*/ 1885924 h 1916655"/>
                    <a:gd name="connsiteX384" fmla="*/ 11729958 w 12092521"/>
                    <a:gd name="connsiteY384" fmla="*/ 1838956 h 1916655"/>
                    <a:gd name="connsiteX385" fmla="*/ 11759735 w 12092521"/>
                    <a:gd name="connsiteY385" fmla="*/ 1856388 h 1916655"/>
                    <a:gd name="connsiteX386" fmla="*/ 11795567 w 12092521"/>
                    <a:gd name="connsiteY386" fmla="*/ 1836777 h 1916655"/>
                    <a:gd name="connsiteX387" fmla="*/ 11816629 w 12092521"/>
                    <a:gd name="connsiteY387" fmla="*/ 1908681 h 1916655"/>
                    <a:gd name="connsiteX388" fmla="*/ 11848586 w 12092521"/>
                    <a:gd name="connsiteY388" fmla="*/ 1911829 h 1916655"/>
                    <a:gd name="connsiteX389" fmla="*/ 11891438 w 12092521"/>
                    <a:gd name="connsiteY389" fmla="*/ 1848882 h 1916655"/>
                    <a:gd name="connsiteX390" fmla="*/ 11915648 w 12092521"/>
                    <a:gd name="connsiteY390" fmla="*/ 1900207 h 1916655"/>
                    <a:gd name="connsiteX391" fmla="*/ 11947363 w 12092521"/>
                    <a:gd name="connsiteY391" fmla="*/ 1906260 h 1916655"/>
                    <a:gd name="connsiteX392" fmla="*/ 11983678 w 12092521"/>
                    <a:gd name="connsiteY392" fmla="*/ 1883019 h 1916655"/>
                    <a:gd name="connsiteX393" fmla="*/ 12019025 w 12092521"/>
                    <a:gd name="connsiteY393" fmla="*/ 1866798 h 1916655"/>
                    <a:gd name="connsiteX394" fmla="*/ 12045898 w 12092521"/>
                    <a:gd name="connsiteY394" fmla="*/ 1901902 h 1916655"/>
                    <a:gd name="connsiteX395" fmla="*/ 12076403 w 12092521"/>
                    <a:gd name="connsiteY395" fmla="*/ 1914249 h 1916655"/>
                    <a:gd name="connsiteX396" fmla="*/ 12092521 w 12092521"/>
                    <a:gd name="connsiteY396" fmla="*/ 1916655 h 1916655"/>
                    <a:gd name="connsiteX397" fmla="*/ 12092521 w 12092521"/>
                    <a:gd name="connsiteY397" fmla="*/ 1733795 h 1916655"/>
                    <a:gd name="connsiteX398" fmla="*/ 12087297 w 12092521"/>
                    <a:gd name="connsiteY398" fmla="*/ 1726380 h 1916655"/>
                    <a:gd name="connsiteX399" fmla="*/ 12092521 w 12092521"/>
                    <a:gd name="connsiteY399" fmla="*/ 1723137 h 1916655"/>
                    <a:gd name="connsiteX400" fmla="*/ 12092521 w 12092521"/>
                    <a:gd name="connsiteY400" fmla="*/ 1668685 h 1916655"/>
                    <a:gd name="connsiteX401" fmla="*/ 12081970 w 12092521"/>
                    <a:gd name="connsiteY401" fmla="*/ 1662708 h 1916655"/>
                    <a:gd name="connsiteX402" fmla="*/ 12092521 w 12092521"/>
                    <a:gd name="connsiteY402" fmla="*/ 1654625 h 1916655"/>
                    <a:gd name="connsiteX403" fmla="*/ 12092521 w 12092521"/>
                    <a:gd name="connsiteY403" fmla="*/ 1605541 h 1916655"/>
                    <a:gd name="connsiteX404" fmla="*/ 12084635 w 12092521"/>
                    <a:gd name="connsiteY404" fmla="*/ 1599035 h 1916655"/>
                    <a:gd name="connsiteX405" fmla="*/ 12092521 w 12092521"/>
                    <a:gd name="connsiteY405" fmla="*/ 1577347 h 1916655"/>
                    <a:gd name="connsiteX406" fmla="*/ 12092521 w 12092521"/>
                    <a:gd name="connsiteY406" fmla="*/ 1507481 h 1916655"/>
                    <a:gd name="connsiteX407" fmla="*/ 12088508 w 12092521"/>
                    <a:gd name="connsiteY407" fmla="*/ 1503406 h 1916655"/>
                    <a:gd name="connsiteX408" fmla="*/ 12092521 w 12092521"/>
                    <a:gd name="connsiteY408" fmla="*/ 1500367 h 1916655"/>
                    <a:gd name="connsiteX409" fmla="*/ 12092521 w 12092521"/>
                    <a:gd name="connsiteY409" fmla="*/ 1412497 h 1916655"/>
                    <a:gd name="connsiteX410" fmla="*/ 12088265 w 12092521"/>
                    <a:gd name="connsiteY410" fmla="*/ 1407776 h 1916655"/>
                    <a:gd name="connsiteX411" fmla="*/ 12092521 w 12092521"/>
                    <a:gd name="connsiteY411" fmla="*/ 1397055 h 1916655"/>
                    <a:gd name="connsiteX412" fmla="*/ 12092521 w 12092521"/>
                    <a:gd name="connsiteY412" fmla="*/ 1290071 h 1916655"/>
                    <a:gd name="connsiteX413" fmla="*/ 12084635 w 12092521"/>
                    <a:gd name="connsiteY413" fmla="*/ 1280432 h 1916655"/>
                    <a:gd name="connsiteX414" fmla="*/ 12092521 w 12092521"/>
                    <a:gd name="connsiteY414" fmla="*/ 1267518 h 1916655"/>
                    <a:gd name="connsiteX415" fmla="*/ 12092521 w 12092521"/>
                    <a:gd name="connsiteY415" fmla="*/ 1068991 h 1916655"/>
                    <a:gd name="connsiteX416" fmla="*/ 12083665 w 12092521"/>
                    <a:gd name="connsiteY416" fmla="*/ 1057942 h 1916655"/>
                    <a:gd name="connsiteX417" fmla="*/ 12092521 w 12092521"/>
                    <a:gd name="connsiteY417" fmla="*/ 1052338 h 1916655"/>
                    <a:gd name="connsiteX418" fmla="*/ 12092521 w 12092521"/>
                    <a:gd name="connsiteY418" fmla="*/ 971857 h 1916655"/>
                    <a:gd name="connsiteX419" fmla="*/ 12071076 w 12092521"/>
                    <a:gd name="connsiteY419" fmla="*/ 962555 h 1916655"/>
                    <a:gd name="connsiteX420" fmla="*/ 12092521 w 12092521"/>
                    <a:gd name="connsiteY420" fmla="*/ 943033 h 1916655"/>
                    <a:gd name="connsiteX421" fmla="*/ 12092521 w 12092521"/>
                    <a:gd name="connsiteY421" fmla="*/ 847878 h 1916655"/>
                    <a:gd name="connsiteX422" fmla="*/ 12073740 w 12092521"/>
                    <a:gd name="connsiteY422" fmla="*/ 835452 h 1916655"/>
                    <a:gd name="connsiteX423" fmla="*/ 12092521 w 12092521"/>
                    <a:gd name="connsiteY423" fmla="*/ 826376 h 1916655"/>
                    <a:gd name="connsiteX424" fmla="*/ 12092521 w 12092521"/>
                    <a:gd name="connsiteY424" fmla="*/ 782297 h 1916655"/>
                    <a:gd name="connsiteX425" fmla="*/ 12071076 w 12092521"/>
                    <a:gd name="connsiteY425" fmla="*/ 772264 h 1916655"/>
                    <a:gd name="connsiteX426" fmla="*/ 12092521 w 12092521"/>
                    <a:gd name="connsiteY426" fmla="*/ 758887 h 1916655"/>
                    <a:gd name="connsiteX427" fmla="*/ 12092521 w 12092521"/>
                    <a:gd name="connsiteY427" fmla="*/ 721580 h 1916655"/>
                    <a:gd name="connsiteX428" fmla="*/ 12072770 w 12092521"/>
                    <a:gd name="connsiteY428" fmla="*/ 708834 h 1916655"/>
                    <a:gd name="connsiteX429" fmla="*/ 12092521 w 12092521"/>
                    <a:gd name="connsiteY429" fmla="*/ 697074 h 1916655"/>
                    <a:gd name="connsiteX430" fmla="*/ 12092521 w 12092521"/>
                    <a:gd name="connsiteY430" fmla="*/ 646612 h 1916655"/>
                    <a:gd name="connsiteX431" fmla="*/ 12090928 w 12092521"/>
                    <a:gd name="connsiteY431" fmla="*/ 645162 h 1916655"/>
                    <a:gd name="connsiteX432" fmla="*/ 12092521 w 12092521"/>
                    <a:gd name="connsiteY432" fmla="*/ 644052 h 1916655"/>
                    <a:gd name="connsiteX433" fmla="*/ 12092521 w 12092521"/>
                    <a:gd name="connsiteY433" fmla="*/ 463677 h 1916655"/>
                    <a:gd name="connsiteX434" fmla="*/ 12074223 w 12092521"/>
                    <a:gd name="connsiteY434" fmla="*/ 454387 h 1916655"/>
                    <a:gd name="connsiteX435" fmla="*/ 12079550 w 12092521"/>
                    <a:gd name="connsiteY435" fmla="*/ 422672 h 1916655"/>
                    <a:gd name="connsiteX436" fmla="*/ 12092521 w 12092521"/>
                    <a:gd name="connsiteY436" fmla="*/ 415902 h 1916655"/>
                    <a:gd name="connsiteX437" fmla="*/ 12092521 w 12092521"/>
                    <a:gd name="connsiteY437" fmla="*/ 244878 h 1916655"/>
                    <a:gd name="connsiteX438" fmla="*/ 12073740 w 12092521"/>
                    <a:gd name="connsiteY438" fmla="*/ 231898 h 1916655"/>
                    <a:gd name="connsiteX439" fmla="*/ 12087055 w 12092521"/>
                    <a:gd name="connsiteY439" fmla="*/ 200182 h 1916655"/>
                    <a:gd name="connsiteX440" fmla="*/ 12071318 w 12092521"/>
                    <a:gd name="connsiteY440" fmla="*/ 168467 h 1916655"/>
                    <a:gd name="connsiteX441" fmla="*/ 12092521 w 12092521"/>
                    <a:gd name="connsiteY441" fmla="*/ 158476 h 1916655"/>
                    <a:gd name="connsiteX442" fmla="*/ 12092521 w 12092521"/>
                    <a:gd name="connsiteY442" fmla="*/ 47977 h 1916655"/>
                    <a:gd name="connsiteX443" fmla="*/ 12080760 w 12092521"/>
                    <a:gd name="connsiteY443" fmla="*/ 41365 h 1916655"/>
                    <a:gd name="connsiteX444" fmla="*/ 12092521 w 12092521"/>
                    <a:gd name="connsiteY444" fmla="*/ 34608 h 191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2092521" h="1916655">
                      <a:moveTo>
                        <a:pt x="8815" y="0"/>
                      </a:moveTo>
                      <a:lnTo>
                        <a:pt x="0" y="0"/>
                      </a:lnTo>
                      <a:lnTo>
                        <a:pt x="5061" y="1903"/>
                      </a:lnTo>
                      <a:close/>
                      <a:moveTo>
                        <a:pt x="173937" y="0"/>
                      </a:moveTo>
                      <a:lnTo>
                        <a:pt x="148970" y="0"/>
                      </a:lnTo>
                      <a:lnTo>
                        <a:pt x="164847" y="5292"/>
                      </a:lnTo>
                      <a:close/>
                      <a:moveTo>
                        <a:pt x="249795" y="0"/>
                      </a:moveTo>
                      <a:lnTo>
                        <a:pt x="208845" y="0"/>
                      </a:lnTo>
                      <a:lnTo>
                        <a:pt x="225130" y="28776"/>
                      </a:lnTo>
                      <a:close/>
                      <a:moveTo>
                        <a:pt x="12092521" y="0"/>
                      </a:moveTo>
                      <a:lnTo>
                        <a:pt x="277504" y="0"/>
                      </a:lnTo>
                      <a:lnTo>
                        <a:pt x="290981" y="17397"/>
                      </a:lnTo>
                      <a:lnTo>
                        <a:pt x="317370" y="52502"/>
                      </a:lnTo>
                      <a:lnTo>
                        <a:pt x="356348" y="8924"/>
                      </a:lnTo>
                      <a:lnTo>
                        <a:pt x="383221" y="39428"/>
                      </a:lnTo>
                      <a:lnTo>
                        <a:pt x="415662" y="37249"/>
                      </a:lnTo>
                      <a:lnTo>
                        <a:pt x="448104" y="33618"/>
                      </a:lnTo>
                      <a:lnTo>
                        <a:pt x="473766" y="72596"/>
                      </a:lnTo>
                      <a:lnTo>
                        <a:pt x="515408" y="14008"/>
                      </a:lnTo>
                      <a:lnTo>
                        <a:pt x="538891" y="65817"/>
                      </a:lnTo>
                      <a:lnTo>
                        <a:pt x="571817" y="60007"/>
                      </a:lnTo>
                      <a:lnTo>
                        <a:pt x="607648" y="36281"/>
                      </a:lnTo>
                      <a:lnTo>
                        <a:pt x="633552" y="73322"/>
                      </a:lnTo>
                      <a:lnTo>
                        <a:pt x="660425" y="104311"/>
                      </a:lnTo>
                      <a:lnTo>
                        <a:pt x="701582" y="46207"/>
                      </a:lnTo>
                      <a:lnTo>
                        <a:pt x="725550" y="95595"/>
                      </a:lnTo>
                      <a:lnTo>
                        <a:pt x="758960" y="86153"/>
                      </a:lnTo>
                      <a:lnTo>
                        <a:pt x="786559" y="112542"/>
                      </a:lnTo>
                      <a:lnTo>
                        <a:pt x="818032" y="115690"/>
                      </a:lnTo>
                      <a:lnTo>
                        <a:pt x="846600" y="137236"/>
                      </a:lnTo>
                      <a:lnTo>
                        <a:pt x="880252" y="126584"/>
                      </a:lnTo>
                      <a:lnTo>
                        <a:pt x="911241" y="132637"/>
                      </a:lnTo>
                      <a:lnTo>
                        <a:pt x="945861" y="116416"/>
                      </a:lnTo>
                      <a:lnTo>
                        <a:pt x="977818" y="116900"/>
                      </a:lnTo>
                      <a:lnTo>
                        <a:pt x="1012681" y="98500"/>
                      </a:lnTo>
                      <a:lnTo>
                        <a:pt x="1033501" y="168467"/>
                      </a:lnTo>
                      <a:lnTo>
                        <a:pt x="1073932" y="115690"/>
                      </a:lnTo>
                      <a:lnTo>
                        <a:pt x="1100079" y="152247"/>
                      </a:lnTo>
                      <a:lnTo>
                        <a:pt x="1131310" y="157331"/>
                      </a:lnTo>
                      <a:lnTo>
                        <a:pt x="1158425" y="186383"/>
                      </a:lnTo>
                      <a:lnTo>
                        <a:pt x="1196677" y="147405"/>
                      </a:lnTo>
                      <a:lnTo>
                        <a:pt x="1221613" y="190983"/>
                      </a:lnTo>
                      <a:lnTo>
                        <a:pt x="1259623" y="152973"/>
                      </a:lnTo>
                      <a:lnTo>
                        <a:pt x="1284075" y="200425"/>
                      </a:lnTo>
                      <a:lnTo>
                        <a:pt x="1314579" y="208414"/>
                      </a:lnTo>
                      <a:lnTo>
                        <a:pt x="1347021" y="205993"/>
                      </a:lnTo>
                      <a:lnTo>
                        <a:pt x="1379462" y="222698"/>
                      </a:lnTo>
                      <a:lnTo>
                        <a:pt x="1414567" y="211077"/>
                      </a:lnTo>
                      <a:lnTo>
                        <a:pt x="1445797" y="179362"/>
                      </a:lnTo>
                      <a:lnTo>
                        <a:pt x="1477513" y="167257"/>
                      </a:lnTo>
                      <a:lnTo>
                        <a:pt x="1510196" y="204782"/>
                      </a:lnTo>
                      <a:lnTo>
                        <a:pt x="1541911" y="188077"/>
                      </a:lnTo>
                      <a:lnTo>
                        <a:pt x="1573868" y="192677"/>
                      </a:lnTo>
                      <a:lnTo>
                        <a:pt x="1604857" y="152489"/>
                      </a:lnTo>
                      <a:lnTo>
                        <a:pt x="1638025" y="202361"/>
                      </a:lnTo>
                      <a:lnTo>
                        <a:pt x="1670224" y="209624"/>
                      </a:lnTo>
                      <a:lnTo>
                        <a:pt x="1701213" y="181783"/>
                      </a:lnTo>
                      <a:lnTo>
                        <a:pt x="1732928" y="168951"/>
                      </a:lnTo>
                      <a:lnTo>
                        <a:pt x="1765611" y="199214"/>
                      </a:lnTo>
                      <a:lnTo>
                        <a:pt x="1797811" y="213498"/>
                      </a:lnTo>
                      <a:lnTo>
                        <a:pt x="1829526" y="207203"/>
                      </a:lnTo>
                      <a:lnTo>
                        <a:pt x="1860030" y="150794"/>
                      </a:lnTo>
                      <a:lnTo>
                        <a:pt x="1893440" y="203814"/>
                      </a:lnTo>
                      <a:lnTo>
                        <a:pt x="1924913" y="189046"/>
                      </a:lnTo>
                      <a:lnTo>
                        <a:pt x="1956628" y="183720"/>
                      </a:lnTo>
                      <a:lnTo>
                        <a:pt x="1988827" y="199940"/>
                      </a:lnTo>
                      <a:lnTo>
                        <a:pt x="2019332" y="137236"/>
                      </a:lnTo>
                      <a:lnTo>
                        <a:pt x="2051531" y="158299"/>
                      </a:lnTo>
                      <a:lnTo>
                        <a:pt x="2084215" y="187109"/>
                      </a:lnTo>
                      <a:lnTo>
                        <a:pt x="2114719" y="135784"/>
                      </a:lnTo>
                      <a:lnTo>
                        <a:pt x="2146677" y="134815"/>
                      </a:lnTo>
                      <a:lnTo>
                        <a:pt x="2179844" y="188804"/>
                      </a:lnTo>
                      <a:lnTo>
                        <a:pt x="2210349" y="140384"/>
                      </a:lnTo>
                      <a:lnTo>
                        <a:pt x="2243032" y="175246"/>
                      </a:lnTo>
                      <a:lnTo>
                        <a:pt x="2274021" y="139415"/>
                      </a:lnTo>
                      <a:lnTo>
                        <a:pt x="2306462" y="169678"/>
                      </a:lnTo>
                      <a:lnTo>
                        <a:pt x="2338904" y="181783"/>
                      </a:lnTo>
                      <a:lnTo>
                        <a:pt x="2370377" y="173309"/>
                      </a:lnTo>
                      <a:lnTo>
                        <a:pt x="2402576" y="185172"/>
                      </a:lnTo>
                      <a:lnTo>
                        <a:pt x="2434049" y="179362"/>
                      </a:lnTo>
                      <a:lnTo>
                        <a:pt x="2466248" y="198488"/>
                      </a:lnTo>
                      <a:lnTo>
                        <a:pt x="2496511" y="138931"/>
                      </a:lnTo>
                      <a:lnTo>
                        <a:pt x="2529194" y="176215"/>
                      </a:lnTo>
                      <a:lnTo>
                        <a:pt x="2559699" y="124889"/>
                      </a:lnTo>
                      <a:lnTo>
                        <a:pt x="2591656" y="133363"/>
                      </a:lnTo>
                      <a:lnTo>
                        <a:pt x="2623371" y="132637"/>
                      </a:lnTo>
                      <a:lnTo>
                        <a:pt x="2656539" y="181299"/>
                      </a:lnTo>
                      <a:lnTo>
                        <a:pt x="2687770" y="152731"/>
                      </a:lnTo>
                      <a:lnTo>
                        <a:pt x="2719485" y="147405"/>
                      </a:lnTo>
                      <a:lnTo>
                        <a:pt x="2751442" y="159510"/>
                      </a:lnTo>
                      <a:lnTo>
                        <a:pt x="2782431" y="123921"/>
                      </a:lnTo>
                      <a:lnTo>
                        <a:pt x="2814630" y="141594"/>
                      </a:lnTo>
                      <a:lnTo>
                        <a:pt x="2846587" y="140384"/>
                      </a:lnTo>
                      <a:lnTo>
                        <a:pt x="2879513" y="188320"/>
                      </a:lnTo>
                      <a:lnTo>
                        <a:pt x="2909775" y="116658"/>
                      </a:lnTo>
                      <a:lnTo>
                        <a:pt x="2942217" y="148615"/>
                      </a:lnTo>
                      <a:lnTo>
                        <a:pt x="2973448" y="120289"/>
                      </a:lnTo>
                      <a:lnTo>
                        <a:pt x="3006131" y="161931"/>
                      </a:lnTo>
                      <a:lnTo>
                        <a:pt x="3038088" y="166531"/>
                      </a:lnTo>
                      <a:lnTo>
                        <a:pt x="3068835" y="119805"/>
                      </a:lnTo>
                      <a:lnTo>
                        <a:pt x="3101761" y="167983"/>
                      </a:lnTo>
                      <a:lnTo>
                        <a:pt x="3132749" y="129973"/>
                      </a:lnTo>
                      <a:lnTo>
                        <a:pt x="3164464" y="125858"/>
                      </a:lnTo>
                      <a:lnTo>
                        <a:pt x="3196664" y="138447"/>
                      </a:lnTo>
                      <a:lnTo>
                        <a:pt x="3228379" y="139415"/>
                      </a:lnTo>
                      <a:lnTo>
                        <a:pt x="3260336" y="142078"/>
                      </a:lnTo>
                      <a:lnTo>
                        <a:pt x="3291567" y="117868"/>
                      </a:lnTo>
                      <a:lnTo>
                        <a:pt x="3323282" y="118595"/>
                      </a:lnTo>
                      <a:lnTo>
                        <a:pt x="3368313" y="106490"/>
                      </a:lnTo>
                      <a:lnTo>
                        <a:pt x="3399059" y="139657"/>
                      </a:lnTo>
                      <a:lnTo>
                        <a:pt x="3404143" y="178878"/>
                      </a:lnTo>
                      <a:lnTo>
                        <a:pt x="3416248" y="211319"/>
                      </a:lnTo>
                      <a:lnTo>
                        <a:pt x="3428353" y="243276"/>
                      </a:lnTo>
                      <a:lnTo>
                        <a:pt x="3444332" y="271360"/>
                      </a:lnTo>
                      <a:lnTo>
                        <a:pt x="3481857" y="277412"/>
                      </a:lnTo>
                      <a:lnTo>
                        <a:pt x="3503889" y="299443"/>
                      </a:lnTo>
                      <a:lnTo>
                        <a:pt x="3509941" y="337695"/>
                      </a:lnTo>
                      <a:lnTo>
                        <a:pt x="3568045" y="322927"/>
                      </a:lnTo>
                      <a:lnTo>
                        <a:pt x="3571919" y="363116"/>
                      </a:lnTo>
                      <a:lnTo>
                        <a:pt x="3586929" y="392168"/>
                      </a:lnTo>
                      <a:lnTo>
                        <a:pt x="3603392" y="419767"/>
                      </a:lnTo>
                      <a:lnTo>
                        <a:pt x="3622517" y="444461"/>
                      </a:lnTo>
                      <a:lnTo>
                        <a:pt x="3673600" y="421219"/>
                      </a:lnTo>
                      <a:lnTo>
                        <a:pt x="3693210" y="404999"/>
                      </a:lnTo>
                      <a:lnTo>
                        <a:pt x="3730736" y="458019"/>
                      </a:lnTo>
                      <a:lnTo>
                        <a:pt x="3761725" y="449545"/>
                      </a:lnTo>
                      <a:lnTo>
                        <a:pt x="3791745" y="430904"/>
                      </a:lnTo>
                      <a:lnTo>
                        <a:pt x="3825155" y="446156"/>
                      </a:lnTo>
                      <a:lnTo>
                        <a:pt x="3853965" y="415893"/>
                      </a:lnTo>
                      <a:lnTo>
                        <a:pt x="3888101" y="436956"/>
                      </a:lnTo>
                      <a:lnTo>
                        <a:pt x="3919574" y="433567"/>
                      </a:lnTo>
                      <a:lnTo>
                        <a:pt x="3952742" y="447608"/>
                      </a:lnTo>
                      <a:lnTo>
                        <a:pt x="3983246" y="434051"/>
                      </a:lnTo>
                      <a:lnTo>
                        <a:pt x="4013993" y="423398"/>
                      </a:lnTo>
                      <a:lnTo>
                        <a:pt x="4044740" y="412262"/>
                      </a:lnTo>
                      <a:lnTo>
                        <a:pt x="4077665" y="423156"/>
                      </a:lnTo>
                      <a:lnTo>
                        <a:pt x="4109138" y="420251"/>
                      </a:lnTo>
                      <a:lnTo>
                        <a:pt x="4136980" y="380063"/>
                      </a:lnTo>
                      <a:lnTo>
                        <a:pt x="4168937" y="381273"/>
                      </a:lnTo>
                      <a:lnTo>
                        <a:pt x="4201136" y="386357"/>
                      </a:lnTo>
                      <a:lnTo>
                        <a:pt x="4231399" y="391441"/>
                      </a:lnTo>
                      <a:lnTo>
                        <a:pt x="4264324" y="399673"/>
                      </a:lnTo>
                      <a:lnTo>
                        <a:pt x="4249556" y="457050"/>
                      </a:lnTo>
                      <a:lnTo>
                        <a:pt x="4308628" y="443009"/>
                      </a:lnTo>
                      <a:lnTo>
                        <a:pt x="4342523" y="453177"/>
                      </a:lnTo>
                      <a:lnTo>
                        <a:pt x="4324365" y="513460"/>
                      </a:lnTo>
                      <a:lnTo>
                        <a:pt x="4356564" y="525080"/>
                      </a:lnTo>
                      <a:lnTo>
                        <a:pt x="4367701" y="556796"/>
                      </a:lnTo>
                      <a:lnTo>
                        <a:pt x="4387069" y="581006"/>
                      </a:lnTo>
                      <a:lnTo>
                        <a:pt x="4452194" y="560911"/>
                      </a:lnTo>
                      <a:lnTo>
                        <a:pt x="4429194" y="625794"/>
                      </a:lnTo>
                      <a:lnTo>
                        <a:pt x="4481004" y="618773"/>
                      </a:lnTo>
                      <a:lnTo>
                        <a:pt x="4484151" y="658235"/>
                      </a:lnTo>
                      <a:lnTo>
                        <a:pt x="4528455" y="657993"/>
                      </a:lnTo>
                      <a:lnTo>
                        <a:pt x="4547581" y="664530"/>
                      </a:lnTo>
                      <a:lnTo>
                        <a:pt x="4567191" y="664772"/>
                      </a:lnTo>
                      <a:lnTo>
                        <a:pt x="4593096" y="735707"/>
                      </a:lnTo>
                      <a:lnTo>
                        <a:pt x="4629411" y="683898"/>
                      </a:lnTo>
                      <a:lnTo>
                        <a:pt x="4660642" y="690192"/>
                      </a:lnTo>
                      <a:lnTo>
                        <a:pt x="4690662" y="710287"/>
                      </a:lnTo>
                      <a:lnTo>
                        <a:pt x="4722861" y="707382"/>
                      </a:lnTo>
                      <a:lnTo>
                        <a:pt x="4751187" y="747086"/>
                      </a:lnTo>
                      <a:lnTo>
                        <a:pt x="4784597" y="728444"/>
                      </a:lnTo>
                      <a:lnTo>
                        <a:pt x="4819217" y="694308"/>
                      </a:lnTo>
                      <a:lnTo>
                        <a:pt x="4850690" y="697213"/>
                      </a:lnTo>
                      <a:lnTo>
                        <a:pt x="4881679" y="706897"/>
                      </a:lnTo>
                      <a:lnTo>
                        <a:pt x="4913394" y="706655"/>
                      </a:lnTo>
                      <a:lnTo>
                        <a:pt x="4945593" y="702297"/>
                      </a:lnTo>
                      <a:lnTo>
                        <a:pt x="4976824" y="709076"/>
                      </a:lnTo>
                      <a:lnTo>
                        <a:pt x="5003455" y="768875"/>
                      </a:lnTo>
                      <a:lnTo>
                        <a:pt x="5035412" y="766212"/>
                      </a:lnTo>
                      <a:lnTo>
                        <a:pt x="5066885" y="770812"/>
                      </a:lnTo>
                      <a:lnTo>
                        <a:pt x="5102474" y="723360"/>
                      </a:lnTo>
                      <a:lnTo>
                        <a:pt x="5134431" y="722150"/>
                      </a:lnTo>
                      <a:lnTo>
                        <a:pt x="5163483" y="754349"/>
                      </a:lnTo>
                      <a:lnTo>
                        <a:pt x="5197619" y="724571"/>
                      </a:lnTo>
                      <a:lnTo>
                        <a:pt x="5225703" y="767180"/>
                      </a:lnTo>
                      <a:lnTo>
                        <a:pt x="5258144" y="759917"/>
                      </a:lnTo>
                      <a:lnTo>
                        <a:pt x="5292038" y="733286"/>
                      </a:lnTo>
                      <a:lnTo>
                        <a:pt x="5324237" y="727476"/>
                      </a:lnTo>
                      <a:lnTo>
                        <a:pt x="5350142" y="795022"/>
                      </a:lnTo>
                      <a:lnTo>
                        <a:pt x="5381615" y="797927"/>
                      </a:lnTo>
                      <a:lnTo>
                        <a:pt x="5417446" y="747570"/>
                      </a:lnTo>
                      <a:lnTo>
                        <a:pt x="5448919" y="750960"/>
                      </a:lnTo>
                      <a:lnTo>
                        <a:pt x="5480876" y="748539"/>
                      </a:lnTo>
                      <a:lnTo>
                        <a:pt x="5509686" y="784611"/>
                      </a:lnTo>
                      <a:lnTo>
                        <a:pt x="5543580" y="757980"/>
                      </a:lnTo>
                      <a:lnTo>
                        <a:pt x="5572148" y="792359"/>
                      </a:lnTo>
                      <a:lnTo>
                        <a:pt x="5601684" y="816084"/>
                      </a:lnTo>
                      <a:lnTo>
                        <a:pt x="5636546" y="779043"/>
                      </a:lnTo>
                      <a:lnTo>
                        <a:pt x="5667535" y="786306"/>
                      </a:lnTo>
                      <a:lnTo>
                        <a:pt x="5698766" y="789454"/>
                      </a:lnTo>
                      <a:lnTo>
                        <a:pt x="5732902" y="760644"/>
                      </a:lnTo>
                      <a:lnTo>
                        <a:pt x="5759775" y="816084"/>
                      </a:lnTo>
                      <a:lnTo>
                        <a:pt x="5790764" y="826495"/>
                      </a:lnTo>
                      <a:lnTo>
                        <a:pt x="5825142" y="794780"/>
                      </a:lnTo>
                      <a:lnTo>
                        <a:pt x="5855405" y="811242"/>
                      </a:lnTo>
                      <a:lnTo>
                        <a:pt x="5884941" y="834968"/>
                      </a:lnTo>
                      <a:lnTo>
                        <a:pt x="5920045" y="794295"/>
                      </a:lnTo>
                      <a:lnTo>
                        <a:pt x="5951034" y="804464"/>
                      </a:lnTo>
                      <a:lnTo>
                        <a:pt x="5982023" y="811000"/>
                      </a:lnTo>
                      <a:lnTo>
                        <a:pt x="6011317" y="839084"/>
                      </a:lnTo>
                      <a:lnTo>
                        <a:pt x="6044726" y="819716"/>
                      </a:lnTo>
                      <a:lnTo>
                        <a:pt x="6077895" y="803737"/>
                      </a:lnTo>
                      <a:lnTo>
                        <a:pt x="6110094" y="795264"/>
                      </a:lnTo>
                      <a:lnTo>
                        <a:pt x="6140114" y="816811"/>
                      </a:lnTo>
                      <a:lnTo>
                        <a:pt x="6172797" y="803737"/>
                      </a:lnTo>
                      <a:lnTo>
                        <a:pt x="6198460" y="874431"/>
                      </a:lnTo>
                      <a:lnTo>
                        <a:pt x="6235501" y="812453"/>
                      </a:lnTo>
                      <a:lnTo>
                        <a:pt x="6267216" y="811969"/>
                      </a:lnTo>
                      <a:lnTo>
                        <a:pt x="6297963" y="820442"/>
                      </a:lnTo>
                      <a:lnTo>
                        <a:pt x="6324836" y="877820"/>
                      </a:lnTo>
                      <a:lnTo>
                        <a:pt x="6359699" y="840294"/>
                      </a:lnTo>
                      <a:lnTo>
                        <a:pt x="6392624" y="825284"/>
                      </a:lnTo>
                      <a:lnTo>
                        <a:pt x="6423613" y="835452"/>
                      </a:lnTo>
                      <a:lnTo>
                        <a:pt x="6455328" y="832547"/>
                      </a:lnTo>
                      <a:lnTo>
                        <a:pt x="6484864" y="859905"/>
                      </a:lnTo>
                      <a:lnTo>
                        <a:pt x="6516095" y="863294"/>
                      </a:lnTo>
                      <a:lnTo>
                        <a:pt x="6547326" y="868862"/>
                      </a:lnTo>
                      <a:lnTo>
                        <a:pt x="6576378" y="898156"/>
                      </a:lnTo>
                      <a:lnTo>
                        <a:pt x="6608819" y="888230"/>
                      </a:lnTo>
                      <a:lnTo>
                        <a:pt x="6640777" y="886051"/>
                      </a:lnTo>
                      <a:lnTo>
                        <a:pt x="6671039" y="903483"/>
                      </a:lnTo>
                      <a:lnTo>
                        <a:pt x="6703722" y="891378"/>
                      </a:lnTo>
                      <a:lnTo>
                        <a:pt x="6736164" y="881209"/>
                      </a:lnTo>
                      <a:lnTo>
                        <a:pt x="6766426" y="898156"/>
                      </a:lnTo>
                      <a:lnTo>
                        <a:pt x="6796688" y="913651"/>
                      </a:lnTo>
                      <a:lnTo>
                        <a:pt x="6833003" y="860873"/>
                      </a:lnTo>
                      <a:lnTo>
                        <a:pt x="6860361" y="911714"/>
                      </a:lnTo>
                      <a:lnTo>
                        <a:pt x="6896192" y="860389"/>
                      </a:lnTo>
                      <a:lnTo>
                        <a:pt x="6923307" y="914619"/>
                      </a:lnTo>
                      <a:lnTo>
                        <a:pt x="6953569" y="929145"/>
                      </a:lnTo>
                      <a:lnTo>
                        <a:pt x="6985043" y="931808"/>
                      </a:lnTo>
                      <a:lnTo>
                        <a:pt x="7020389" y="887988"/>
                      </a:lnTo>
                      <a:lnTo>
                        <a:pt x="7052104" y="885809"/>
                      </a:lnTo>
                      <a:lnTo>
                        <a:pt x="7084303" y="878788"/>
                      </a:lnTo>
                      <a:lnTo>
                        <a:pt x="7114324" y="896220"/>
                      </a:lnTo>
                      <a:lnTo>
                        <a:pt x="7146523" y="890893"/>
                      </a:lnTo>
                      <a:lnTo>
                        <a:pt x="7176059" y="915103"/>
                      </a:lnTo>
                      <a:lnTo>
                        <a:pt x="7208258" y="908567"/>
                      </a:lnTo>
                      <a:lnTo>
                        <a:pt x="7237311" y="938345"/>
                      </a:lnTo>
                      <a:lnTo>
                        <a:pt x="7268299" y="945608"/>
                      </a:lnTo>
                      <a:lnTo>
                        <a:pt x="7304372" y="894041"/>
                      </a:lnTo>
                      <a:lnTo>
                        <a:pt x="7329793" y="969334"/>
                      </a:lnTo>
                      <a:lnTo>
                        <a:pt x="7363444" y="943671"/>
                      </a:lnTo>
                      <a:lnTo>
                        <a:pt x="7394192" y="955050"/>
                      </a:lnTo>
                      <a:lnTo>
                        <a:pt x="7427601" y="934955"/>
                      </a:lnTo>
                      <a:lnTo>
                        <a:pt x="7459558" y="929145"/>
                      </a:lnTo>
                      <a:lnTo>
                        <a:pt x="7490305" y="939555"/>
                      </a:lnTo>
                      <a:lnTo>
                        <a:pt x="7520325" y="959165"/>
                      </a:lnTo>
                      <a:lnTo>
                        <a:pt x="7553251" y="941976"/>
                      </a:lnTo>
                      <a:lnTo>
                        <a:pt x="7586419" y="923577"/>
                      </a:lnTo>
                      <a:lnTo>
                        <a:pt x="7613776" y="973449"/>
                      </a:lnTo>
                      <a:lnTo>
                        <a:pt x="7646944" y="954808"/>
                      </a:lnTo>
                      <a:lnTo>
                        <a:pt x="7678900" y="953597"/>
                      </a:lnTo>
                      <a:lnTo>
                        <a:pt x="7705290" y="994754"/>
                      </a:lnTo>
                      <a:lnTo>
                        <a:pt x="7736763" y="1000565"/>
                      </a:lnTo>
                      <a:lnTo>
                        <a:pt x="7770657" y="993059"/>
                      </a:lnTo>
                      <a:lnTo>
                        <a:pt x="7801645" y="1001775"/>
                      </a:lnTo>
                      <a:lnTo>
                        <a:pt x="7830455" y="1024533"/>
                      </a:lnTo>
                      <a:lnTo>
                        <a:pt x="7865318" y="1010007"/>
                      </a:lnTo>
                      <a:lnTo>
                        <a:pt x="7902359" y="981197"/>
                      </a:lnTo>
                      <a:lnTo>
                        <a:pt x="7930685" y="1006375"/>
                      </a:lnTo>
                      <a:lnTo>
                        <a:pt x="7960947" y="1019448"/>
                      </a:lnTo>
                      <a:lnTo>
                        <a:pt x="7992420" y="1025259"/>
                      </a:lnTo>
                      <a:lnTo>
                        <a:pt x="8028009" y="1006133"/>
                      </a:lnTo>
                      <a:lnTo>
                        <a:pt x="8056092" y="1031795"/>
                      </a:lnTo>
                      <a:lnTo>
                        <a:pt x="8092407" y="1008312"/>
                      </a:lnTo>
                      <a:lnTo>
                        <a:pt x="8124122" y="1013396"/>
                      </a:lnTo>
                      <a:lnTo>
                        <a:pt x="8146880" y="1072468"/>
                      </a:lnTo>
                      <a:lnTo>
                        <a:pt x="8185131" y="1036395"/>
                      </a:lnTo>
                      <a:lnTo>
                        <a:pt x="8220962" y="1015091"/>
                      </a:lnTo>
                      <a:lnTo>
                        <a:pt x="8251225" y="1028890"/>
                      </a:lnTo>
                      <a:lnTo>
                        <a:pt x="8284392" y="1023564"/>
                      </a:lnTo>
                      <a:lnTo>
                        <a:pt x="8311266" y="1057942"/>
                      </a:lnTo>
                      <a:lnTo>
                        <a:pt x="8336928" y="1098857"/>
                      </a:lnTo>
                      <a:lnTo>
                        <a:pt x="8377358" y="1049469"/>
                      </a:lnTo>
                      <a:lnTo>
                        <a:pt x="8405200" y="1078037"/>
                      </a:lnTo>
                      <a:lnTo>
                        <a:pt x="8440547" y="1058911"/>
                      </a:lnTo>
                      <a:lnTo>
                        <a:pt x="8469357" y="1080942"/>
                      </a:lnTo>
                      <a:lnTo>
                        <a:pt x="8501798" y="1080458"/>
                      </a:lnTo>
                      <a:lnTo>
                        <a:pt x="8536902" y="1062784"/>
                      </a:lnTo>
                      <a:lnTo>
                        <a:pt x="8563533" y="1098857"/>
                      </a:lnTo>
                      <a:lnTo>
                        <a:pt x="8594280" y="1107815"/>
                      </a:lnTo>
                      <a:lnTo>
                        <a:pt x="8627448" y="1103941"/>
                      </a:lnTo>
                      <a:lnTo>
                        <a:pt x="8653352" y="1144130"/>
                      </a:lnTo>
                      <a:lnTo>
                        <a:pt x="8685552" y="1144130"/>
                      </a:lnTo>
                      <a:lnTo>
                        <a:pt x="8722593" y="1115078"/>
                      </a:lnTo>
                      <a:lnTo>
                        <a:pt x="8746803" y="1164224"/>
                      </a:lnTo>
                      <a:lnTo>
                        <a:pt x="8788928" y="1103457"/>
                      </a:lnTo>
                      <a:lnTo>
                        <a:pt x="8808297" y="1182139"/>
                      </a:lnTo>
                      <a:lnTo>
                        <a:pt x="8843885" y="1162045"/>
                      </a:lnTo>
                      <a:lnTo>
                        <a:pt x="8876084" y="1162772"/>
                      </a:lnTo>
                      <a:lnTo>
                        <a:pt x="8905621" y="1178992"/>
                      </a:lnTo>
                      <a:lnTo>
                        <a:pt x="8939514" y="1170519"/>
                      </a:lnTo>
                      <a:lnTo>
                        <a:pt x="8976072" y="1144856"/>
                      </a:lnTo>
                      <a:lnTo>
                        <a:pt x="9003429" y="1175361"/>
                      </a:lnTo>
                      <a:lnTo>
                        <a:pt x="9039502" y="1151877"/>
                      </a:lnTo>
                      <a:lnTo>
                        <a:pt x="9064680" y="1195455"/>
                      </a:lnTo>
                      <a:lnTo>
                        <a:pt x="9098332" y="1187466"/>
                      </a:lnTo>
                      <a:lnTo>
                        <a:pt x="9129563" y="1194971"/>
                      </a:lnTo>
                      <a:lnTo>
                        <a:pt x="9158373" y="1217244"/>
                      </a:lnTo>
                      <a:lnTo>
                        <a:pt x="9190572" y="1217486"/>
                      </a:lnTo>
                      <a:lnTo>
                        <a:pt x="9222045" y="1223781"/>
                      </a:lnTo>
                      <a:lnTo>
                        <a:pt x="9260297" y="1186255"/>
                      </a:lnTo>
                      <a:lnTo>
                        <a:pt x="9284023" y="1240486"/>
                      </a:lnTo>
                      <a:lnTo>
                        <a:pt x="9318159" y="1227654"/>
                      </a:lnTo>
                      <a:lnTo>
                        <a:pt x="9352537" y="1215791"/>
                      </a:lnTo>
                      <a:lnTo>
                        <a:pt x="9378684" y="1253559"/>
                      </a:lnTo>
                      <a:lnTo>
                        <a:pt x="9407251" y="1276801"/>
                      </a:lnTo>
                      <a:lnTo>
                        <a:pt x="9440903" y="1262275"/>
                      </a:lnTo>
                      <a:lnTo>
                        <a:pt x="9472619" y="1264696"/>
                      </a:lnTo>
                      <a:lnTo>
                        <a:pt x="9511839" y="1245570"/>
                      </a:lnTo>
                      <a:lnTo>
                        <a:pt x="9529512" y="1298832"/>
                      </a:lnTo>
                      <a:lnTo>
                        <a:pt x="9561469" y="1303916"/>
                      </a:lnTo>
                      <a:lnTo>
                        <a:pt x="9602626" y="1277527"/>
                      </a:lnTo>
                      <a:lnTo>
                        <a:pt x="9635068" y="1280190"/>
                      </a:lnTo>
                      <a:lnTo>
                        <a:pt x="9655162" y="1325463"/>
                      </a:lnTo>
                      <a:lnTo>
                        <a:pt x="9688329" y="1325947"/>
                      </a:lnTo>
                      <a:lnTo>
                        <a:pt x="9717139" y="1340957"/>
                      </a:lnTo>
                      <a:lnTo>
                        <a:pt x="9744254" y="1362020"/>
                      </a:lnTo>
                      <a:lnTo>
                        <a:pt x="9792674" y="1310695"/>
                      </a:lnTo>
                      <a:lnTo>
                        <a:pt x="9814948" y="1347494"/>
                      </a:lnTo>
                      <a:lnTo>
                        <a:pt x="9838431" y="1381630"/>
                      </a:lnTo>
                      <a:lnTo>
                        <a:pt x="9871599" y="1381630"/>
                      </a:lnTo>
                      <a:lnTo>
                        <a:pt x="9906945" y="1375093"/>
                      </a:lnTo>
                      <a:lnTo>
                        <a:pt x="9935271" y="1391798"/>
                      </a:lnTo>
                      <a:lnTo>
                        <a:pt x="9968681" y="1390830"/>
                      </a:lnTo>
                      <a:lnTo>
                        <a:pt x="9991680" y="1426418"/>
                      </a:lnTo>
                      <a:lnTo>
                        <a:pt x="10017343" y="1452081"/>
                      </a:lnTo>
                      <a:lnTo>
                        <a:pt x="10057047" y="1430292"/>
                      </a:lnTo>
                      <a:lnTo>
                        <a:pt x="10088279" y="1437071"/>
                      </a:lnTo>
                      <a:lnTo>
                        <a:pt x="10115151" y="1458860"/>
                      </a:lnTo>
                      <a:lnTo>
                        <a:pt x="10156066" y="1432713"/>
                      </a:lnTo>
                      <a:lnTo>
                        <a:pt x="10174708" y="1482828"/>
                      </a:lnTo>
                      <a:lnTo>
                        <a:pt x="10217560" y="1449418"/>
                      </a:lnTo>
                      <a:lnTo>
                        <a:pt x="10238622" y="1490817"/>
                      </a:lnTo>
                      <a:lnTo>
                        <a:pt x="10281958" y="1455954"/>
                      </a:lnTo>
                      <a:lnTo>
                        <a:pt x="10295516" y="1523500"/>
                      </a:lnTo>
                      <a:lnTo>
                        <a:pt x="10326747" y="1529795"/>
                      </a:lnTo>
                      <a:lnTo>
                        <a:pt x="10372020" y="1489364"/>
                      </a:lnTo>
                      <a:lnTo>
                        <a:pt x="10393566" y="1528826"/>
                      </a:lnTo>
                      <a:lnTo>
                        <a:pt x="10430123" y="1517932"/>
                      </a:lnTo>
                      <a:lnTo>
                        <a:pt x="10449733" y="1563689"/>
                      </a:lnTo>
                      <a:lnTo>
                        <a:pt x="10478301" y="1579668"/>
                      </a:lnTo>
                      <a:lnTo>
                        <a:pt x="10512195" y="1576520"/>
                      </a:lnTo>
                      <a:lnTo>
                        <a:pt x="10557710" y="1534395"/>
                      </a:lnTo>
                      <a:lnTo>
                        <a:pt x="10569573" y="1606298"/>
                      </a:lnTo>
                      <a:lnTo>
                        <a:pt x="10617751" y="1555700"/>
                      </a:lnTo>
                      <a:lnTo>
                        <a:pt x="10633003" y="1616467"/>
                      </a:lnTo>
                      <a:lnTo>
                        <a:pt x="10670528" y="1602183"/>
                      </a:lnTo>
                      <a:lnTo>
                        <a:pt x="10704181" y="1600246"/>
                      </a:lnTo>
                      <a:lnTo>
                        <a:pt x="10725243" y="1642129"/>
                      </a:lnTo>
                      <a:lnTo>
                        <a:pt x="10761558" y="1630993"/>
                      </a:lnTo>
                      <a:lnTo>
                        <a:pt x="10797873" y="1620824"/>
                      </a:lnTo>
                      <a:lnTo>
                        <a:pt x="10812883" y="1683044"/>
                      </a:lnTo>
                      <a:lnTo>
                        <a:pt x="10858882" y="1638982"/>
                      </a:lnTo>
                      <a:lnTo>
                        <a:pt x="10872924" y="1704349"/>
                      </a:lnTo>
                      <a:lnTo>
                        <a:pt x="10924007" y="1643582"/>
                      </a:lnTo>
                      <a:lnTo>
                        <a:pt x="10937081" y="1712822"/>
                      </a:lnTo>
                      <a:lnTo>
                        <a:pt x="10976301" y="1691760"/>
                      </a:lnTo>
                      <a:lnTo>
                        <a:pt x="11003416" y="1712822"/>
                      </a:lnTo>
                      <a:lnTo>
                        <a:pt x="11044815" y="1684497"/>
                      </a:lnTo>
                      <a:lnTo>
                        <a:pt x="11071930" y="1704833"/>
                      </a:lnTo>
                      <a:lnTo>
                        <a:pt x="11092993" y="1746474"/>
                      </a:lnTo>
                      <a:lnTo>
                        <a:pt x="11138266" y="1704833"/>
                      </a:lnTo>
                      <a:lnTo>
                        <a:pt x="11163202" y="1733643"/>
                      </a:lnTo>
                      <a:lnTo>
                        <a:pt x="11196127" y="1734369"/>
                      </a:lnTo>
                      <a:lnTo>
                        <a:pt x="11216948" y="1776495"/>
                      </a:lnTo>
                      <a:lnTo>
                        <a:pt x="11255684" y="1758337"/>
                      </a:lnTo>
                      <a:lnTo>
                        <a:pt x="11283283" y="1775284"/>
                      </a:lnTo>
                      <a:lnTo>
                        <a:pt x="11316693" y="1766811"/>
                      </a:lnTo>
                      <a:lnTo>
                        <a:pt x="11346472" y="1785694"/>
                      </a:lnTo>
                      <a:lnTo>
                        <a:pt x="11378671" y="1789084"/>
                      </a:lnTo>
                      <a:lnTo>
                        <a:pt x="11403365" y="1838714"/>
                      </a:lnTo>
                      <a:lnTo>
                        <a:pt x="11444522" y="1786663"/>
                      </a:lnTo>
                      <a:lnTo>
                        <a:pt x="11470911" y="1825157"/>
                      </a:lnTo>
                      <a:lnTo>
                        <a:pt x="11505047" y="1816441"/>
                      </a:lnTo>
                      <a:lnTo>
                        <a:pt x="11530225" y="1862682"/>
                      </a:lnTo>
                      <a:lnTo>
                        <a:pt x="11567267" y="1834841"/>
                      </a:lnTo>
                      <a:lnTo>
                        <a:pt x="11596076" y="1858324"/>
                      </a:lnTo>
                      <a:lnTo>
                        <a:pt x="11631907" y="1838714"/>
                      </a:lnTo>
                      <a:lnTo>
                        <a:pt x="11660233" y="1866314"/>
                      </a:lnTo>
                      <a:lnTo>
                        <a:pt x="11689527" y="1885924"/>
                      </a:lnTo>
                      <a:lnTo>
                        <a:pt x="11729958" y="1838956"/>
                      </a:lnTo>
                      <a:lnTo>
                        <a:pt x="11759735" y="1856388"/>
                      </a:lnTo>
                      <a:lnTo>
                        <a:pt x="11795567" y="1836777"/>
                      </a:lnTo>
                      <a:lnTo>
                        <a:pt x="11816629" y="1908681"/>
                      </a:lnTo>
                      <a:lnTo>
                        <a:pt x="11848586" y="1911829"/>
                      </a:lnTo>
                      <a:lnTo>
                        <a:pt x="11891438" y="1848882"/>
                      </a:lnTo>
                      <a:lnTo>
                        <a:pt x="11915648" y="1900207"/>
                      </a:lnTo>
                      <a:lnTo>
                        <a:pt x="11947363" y="1906260"/>
                      </a:lnTo>
                      <a:lnTo>
                        <a:pt x="11983678" y="1883019"/>
                      </a:lnTo>
                      <a:lnTo>
                        <a:pt x="12019025" y="1866798"/>
                      </a:lnTo>
                      <a:lnTo>
                        <a:pt x="12045898" y="1901902"/>
                      </a:lnTo>
                      <a:lnTo>
                        <a:pt x="12076403" y="1914249"/>
                      </a:lnTo>
                      <a:lnTo>
                        <a:pt x="12092521" y="1916655"/>
                      </a:lnTo>
                      <a:lnTo>
                        <a:pt x="12092521" y="1733795"/>
                      </a:lnTo>
                      <a:lnTo>
                        <a:pt x="12087297" y="1726380"/>
                      </a:lnTo>
                      <a:lnTo>
                        <a:pt x="12092521" y="1723137"/>
                      </a:lnTo>
                      <a:lnTo>
                        <a:pt x="12092521" y="1668685"/>
                      </a:lnTo>
                      <a:lnTo>
                        <a:pt x="12081970" y="1662708"/>
                      </a:lnTo>
                      <a:lnTo>
                        <a:pt x="12092521" y="1654625"/>
                      </a:lnTo>
                      <a:lnTo>
                        <a:pt x="12092521" y="1605541"/>
                      </a:lnTo>
                      <a:lnTo>
                        <a:pt x="12084635" y="1599035"/>
                      </a:lnTo>
                      <a:lnTo>
                        <a:pt x="12092521" y="1577347"/>
                      </a:lnTo>
                      <a:lnTo>
                        <a:pt x="12092521" y="1507481"/>
                      </a:lnTo>
                      <a:lnTo>
                        <a:pt x="12088508" y="1503406"/>
                      </a:lnTo>
                      <a:lnTo>
                        <a:pt x="12092521" y="1500367"/>
                      </a:lnTo>
                      <a:lnTo>
                        <a:pt x="12092521" y="1412497"/>
                      </a:lnTo>
                      <a:lnTo>
                        <a:pt x="12088265" y="1407776"/>
                      </a:lnTo>
                      <a:lnTo>
                        <a:pt x="12092521" y="1397055"/>
                      </a:lnTo>
                      <a:lnTo>
                        <a:pt x="12092521" y="1290071"/>
                      </a:lnTo>
                      <a:lnTo>
                        <a:pt x="12084635" y="1280432"/>
                      </a:lnTo>
                      <a:lnTo>
                        <a:pt x="12092521" y="1267518"/>
                      </a:lnTo>
                      <a:lnTo>
                        <a:pt x="12092521" y="1068991"/>
                      </a:lnTo>
                      <a:lnTo>
                        <a:pt x="12083665" y="1057942"/>
                      </a:lnTo>
                      <a:lnTo>
                        <a:pt x="12092521" y="1052338"/>
                      </a:lnTo>
                      <a:lnTo>
                        <a:pt x="12092521" y="971857"/>
                      </a:lnTo>
                      <a:lnTo>
                        <a:pt x="12071076" y="962555"/>
                      </a:lnTo>
                      <a:lnTo>
                        <a:pt x="12092521" y="943033"/>
                      </a:lnTo>
                      <a:lnTo>
                        <a:pt x="12092521" y="847878"/>
                      </a:lnTo>
                      <a:lnTo>
                        <a:pt x="12073740" y="835452"/>
                      </a:lnTo>
                      <a:lnTo>
                        <a:pt x="12092521" y="826376"/>
                      </a:lnTo>
                      <a:lnTo>
                        <a:pt x="12092521" y="782297"/>
                      </a:lnTo>
                      <a:lnTo>
                        <a:pt x="12071076" y="772264"/>
                      </a:lnTo>
                      <a:lnTo>
                        <a:pt x="12092521" y="758887"/>
                      </a:lnTo>
                      <a:lnTo>
                        <a:pt x="12092521" y="721580"/>
                      </a:lnTo>
                      <a:lnTo>
                        <a:pt x="12072770" y="708834"/>
                      </a:lnTo>
                      <a:lnTo>
                        <a:pt x="12092521" y="697074"/>
                      </a:lnTo>
                      <a:lnTo>
                        <a:pt x="12092521" y="646612"/>
                      </a:lnTo>
                      <a:lnTo>
                        <a:pt x="12090928" y="645162"/>
                      </a:lnTo>
                      <a:lnTo>
                        <a:pt x="12092521" y="644052"/>
                      </a:lnTo>
                      <a:lnTo>
                        <a:pt x="12092521" y="463677"/>
                      </a:lnTo>
                      <a:lnTo>
                        <a:pt x="12074223" y="454387"/>
                      </a:lnTo>
                      <a:lnTo>
                        <a:pt x="12079550" y="422672"/>
                      </a:lnTo>
                      <a:lnTo>
                        <a:pt x="12092521" y="415902"/>
                      </a:lnTo>
                      <a:lnTo>
                        <a:pt x="12092521" y="244878"/>
                      </a:lnTo>
                      <a:lnTo>
                        <a:pt x="12073740" y="231898"/>
                      </a:lnTo>
                      <a:lnTo>
                        <a:pt x="12087055" y="200182"/>
                      </a:lnTo>
                      <a:lnTo>
                        <a:pt x="12071318" y="168467"/>
                      </a:lnTo>
                      <a:lnTo>
                        <a:pt x="12092521" y="158476"/>
                      </a:lnTo>
                      <a:lnTo>
                        <a:pt x="12092521" y="47977"/>
                      </a:lnTo>
                      <a:lnTo>
                        <a:pt x="12080760" y="41365"/>
                      </a:lnTo>
                      <a:lnTo>
                        <a:pt x="12092521" y="34608"/>
                      </a:lnTo>
                      <a:close/>
                    </a:path>
                  </a:pathLst>
                </a:custGeom>
                <a:solidFill>
                  <a:srgbClr val="A8927C"/>
                </a:solidFill>
                <a:ln w="24196" cap="flat">
                  <a:noFill/>
                  <a:prstDash val="solid"/>
                  <a:miter/>
                </a:ln>
              </p:spPr>
              <p:txBody>
                <a:bodyPr rtlCol="0" anchor="ctr"/>
                <a:lstStyle/>
                <a:p>
                  <a:endParaRPr lang="zh-CN" altLang="en-US"/>
                </a:p>
              </p:txBody>
            </p:sp>
          </p:grpSp>
          <p:pic>
            <p:nvPicPr>
              <p:cNvPr id="34" name="图片 33" descr="d0fe13d0-d7b1-47bb-9d0b-52da285670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043" y="0"/>
                <a:ext cx="6104478" cy="6858000"/>
              </a:xfrm>
              <a:prstGeom prst="rect">
                <a:avLst/>
              </a:prstGeom>
            </p:spPr>
          </p:pic>
        </p:grpSp>
        <p:pic>
          <p:nvPicPr>
            <p:cNvPr id="48" name="图片 47" descr="7ec409f1-ed67-4710-8c2b-7fcbd4f9192f"/>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r="1440" b="38600"/>
            <a:stretch>
              <a:fillRect/>
            </a:stretch>
          </p:blipFill>
          <p:spPr>
            <a:xfrm flipH="1">
              <a:off x="0" y="4469950"/>
              <a:ext cx="6807982" cy="2388050"/>
            </a:xfrm>
            <a:custGeom>
              <a:avLst/>
              <a:gdLst>
                <a:gd name="connsiteX0" fmla="*/ 6807982 w 6807982"/>
                <a:gd name="connsiteY0" fmla="*/ 0 h 2388050"/>
                <a:gd name="connsiteX1" fmla="*/ 0 w 6807982"/>
                <a:gd name="connsiteY1" fmla="*/ 0 h 2388050"/>
                <a:gd name="connsiteX2" fmla="*/ 0 w 6807982"/>
                <a:gd name="connsiteY2" fmla="*/ 2388050 h 2388050"/>
                <a:gd name="connsiteX3" fmla="*/ 6807982 w 6807982"/>
                <a:gd name="connsiteY3" fmla="*/ 2388050 h 2388050"/>
              </a:gdLst>
              <a:ahLst/>
              <a:cxnLst>
                <a:cxn ang="0">
                  <a:pos x="connsiteX0" y="connsiteY0"/>
                </a:cxn>
                <a:cxn ang="0">
                  <a:pos x="connsiteX1" y="connsiteY1"/>
                </a:cxn>
                <a:cxn ang="0">
                  <a:pos x="connsiteX2" y="connsiteY2"/>
                </a:cxn>
                <a:cxn ang="0">
                  <a:pos x="connsiteX3" y="connsiteY3"/>
                </a:cxn>
              </a:cxnLst>
              <a:rect l="l" t="t" r="r" b="b"/>
              <a:pathLst>
                <a:path w="6807982" h="2388050">
                  <a:moveTo>
                    <a:pt x="6807982" y="0"/>
                  </a:moveTo>
                  <a:lnTo>
                    <a:pt x="0" y="0"/>
                  </a:lnTo>
                  <a:lnTo>
                    <a:pt x="0" y="2388050"/>
                  </a:lnTo>
                  <a:lnTo>
                    <a:pt x="6807982" y="2388050"/>
                  </a:lnTo>
                  <a:close/>
                </a:path>
              </a:pathLst>
            </a:custGeom>
          </p:spPr>
        </p:pic>
      </p:grpSp>
      <p:sp>
        <p:nvSpPr>
          <p:cNvPr id="5" name="标题 4" descr="0fb1259c-94ca-4adc-8ef0-9a9a8c259f16"/>
          <p:cNvSpPr>
            <a:spLocks noGrp="1"/>
          </p:cNvSpPr>
          <p:nvPr>
            <p:ph type="ctrTitle" hasCustomPrompt="1"/>
          </p:nvPr>
        </p:nvSpPr>
        <p:spPr>
          <a:xfrm>
            <a:off x="758476" y="1376206"/>
            <a:ext cx="5540724" cy="2127847"/>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zh-CN" altLang="en-US" dirty="0"/>
              <a:t>Click to add title</a:t>
            </a:r>
            <a:endParaRPr lang="en-US" dirty="0"/>
          </a:p>
        </p:txBody>
      </p:sp>
      <p:sp>
        <p:nvSpPr>
          <p:cNvPr id="9" name="副标题 8" descr="df7f8ae0-500c-41a5-a539-2612ac93449a"/>
          <p:cNvSpPr>
            <a:spLocks noGrp="1"/>
          </p:cNvSpPr>
          <p:nvPr>
            <p:ph type="subTitle" sz="quarter" idx="1" hasCustomPrompt="1"/>
          </p:nvPr>
        </p:nvSpPr>
        <p:spPr>
          <a:xfrm>
            <a:off x="758475" y="3609649"/>
            <a:ext cx="5540725" cy="534889"/>
          </a:xfrm>
          <a:prstGeom prst="round2DiagRect">
            <a:avLst>
              <a:gd name="adj1" fmla="val 0"/>
              <a:gd name="adj2" fmla="val 0"/>
            </a:avLst>
          </a:prstGeom>
          <a:noFill/>
          <a:ln>
            <a:noFill/>
          </a:ln>
          <a:effectLst/>
        </p:spPr>
        <p:txBody>
          <a:bodyPr vert="horz" wrap="square" lIns="91440" tIns="45720" rIns="91440" bIns="45720" rtlCol="0" anchor="t" anchorCtr="0">
            <a:normAutofit/>
          </a:bodyPr>
          <a:lstStyle>
            <a:lvl1pPr marL="0" indent="0" algn="l">
              <a:lnSpc>
                <a:spcPct val="100000"/>
              </a:lnSpc>
              <a:buNone/>
              <a:defRPr lang="en-US" sz="2000" b="0" dirty="0">
                <a:solidFill>
                  <a:schemeClr val="tx1"/>
                </a:solidFill>
                <a:latin typeface="+mj-lt"/>
              </a:defRPr>
            </a:lvl1pPr>
          </a:lstStyle>
          <a:p>
            <a:pPr lvl="0"/>
            <a:r>
              <a:rPr lang="zh-CN" altLang="en-US" dirty="0"/>
              <a:t>Click to add subtitle</a:t>
            </a:r>
            <a:endParaRPr lang="en-US" dirty="0"/>
          </a:p>
        </p:txBody>
      </p:sp>
      <p:sp>
        <p:nvSpPr>
          <p:cNvPr id="4" name="文本占位符 3" descr="16943a8a-7672-49fb-809c-1297dfd4eadb"/>
          <p:cNvSpPr>
            <a:spLocks noGrp="1"/>
          </p:cNvSpPr>
          <p:nvPr>
            <p:ph type="body" sz="quarter" idx="13" hasCustomPrompt="1"/>
          </p:nvPr>
        </p:nvSpPr>
        <p:spPr>
          <a:xfrm>
            <a:off x="758475" y="4810551"/>
            <a:ext cx="5540725" cy="290582"/>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descr="e691ce94-82c1-43b4-9607-984a87bc2433"/>
          <p:cNvSpPr>
            <a:spLocks noGrp="1"/>
          </p:cNvSpPr>
          <p:nvPr>
            <p:ph type="body" sz="quarter" idx="14" hasCustomPrompt="1"/>
          </p:nvPr>
        </p:nvSpPr>
        <p:spPr>
          <a:xfrm>
            <a:off x="758475" y="4462259"/>
            <a:ext cx="5540724" cy="290582"/>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descr="6351120d-ce82-4b57-b761-95fcf6251383"/>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内容占位符 2" descr="56e89a76-923f-4dc0-ad8b-b5d506aa05c3"/>
          <p:cNvSpPr>
            <a:spLocks noGrp="1"/>
          </p:cNvSpPr>
          <p:nvPr>
            <p:ph idx="1" hasCustomPrompt="1"/>
          </p:nvPr>
        </p:nvSpPr>
        <p:spPr/>
        <p:txBody>
          <a:bodyPr/>
          <a:lstStyle>
            <a:lvl1pPr>
              <a:defRPr/>
            </a:lvl1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descr="d3d2262f-81cf-4a83-b8aa-9da68993f1ec"/>
          <p:cNvSpPr>
            <a:spLocks noGrp="1"/>
          </p:cNvSpPr>
          <p:nvPr>
            <p:ph type="dt" sz="half" idx="10"/>
          </p:nvPr>
        </p:nvSpPr>
        <p:spPr/>
        <p:txBody>
          <a:bodyPr/>
          <a:lstStyle/>
          <a:p>
            <a:endParaRPr lang="en-US"/>
          </a:p>
        </p:txBody>
      </p:sp>
      <p:sp>
        <p:nvSpPr>
          <p:cNvPr id="5" name="页脚占位符 4" descr="f8402207-887e-4e44-82b6-af442e19bf66"/>
          <p:cNvSpPr>
            <a:spLocks noGrp="1"/>
          </p:cNvSpPr>
          <p:nvPr>
            <p:ph type="ftr" sz="quarter" idx="11"/>
          </p:nvPr>
        </p:nvSpPr>
        <p:spPr/>
        <p:txBody>
          <a:bodyPr/>
          <a:lstStyle/>
          <a:p>
            <a:endParaRPr lang="en-US" dirty="0"/>
          </a:p>
        </p:txBody>
      </p:sp>
      <p:sp>
        <p:nvSpPr>
          <p:cNvPr id="6" name="灯片编号占位符 5" descr="07a06b03-8bc1-4938-8bff-d21cc4d8a98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8" name="任意多边形: 形状 7" descr="f0e81c57-5f81-4c61-8e1a-8e81509cd05f"/>
          <p:cNvSpPr/>
          <p:nvPr/>
        </p:nvSpPr>
        <p:spPr>
          <a:xfrm>
            <a:off x="0" y="-14473"/>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2">
              <a:alphaModFix amt="50000"/>
            </a:blip>
            <a:srcRect/>
            <a:stretch>
              <a:fillRect/>
            </a:stretch>
          </a:blipFill>
          <a:ln w="10160" cap="flat">
            <a:noFill/>
            <a:prstDash val="solid"/>
            <a:miter/>
          </a:ln>
        </p:spPr>
        <p:txBody>
          <a:bodyPr rtlCol="0" anchor="ctr"/>
          <a:lstStyle/>
          <a:p>
            <a:endParaRPr lang="zh-CN" altLang="en-US"/>
          </a:p>
        </p:txBody>
      </p:sp>
      <p:grpSp>
        <p:nvGrpSpPr>
          <p:cNvPr id="10" name="组合 9" descr="c2e9ad82-dc29-408d-98fa-5b29fb5c79d0"/>
          <p:cNvGrpSpPr/>
          <p:nvPr/>
        </p:nvGrpSpPr>
        <p:grpSpPr>
          <a:xfrm>
            <a:off x="-6350" y="-14474"/>
            <a:ext cx="12198351" cy="6872474"/>
            <a:chOff x="-6350" y="-14474"/>
            <a:chExt cx="12198351" cy="6872474"/>
          </a:xfrm>
        </p:grpSpPr>
        <p:sp>
          <p:nvSpPr>
            <p:cNvPr id="34" name="任意多边形: 形状 33" descr="15b62918-7840-4b58-9d67-413886111c12"/>
            <p:cNvSpPr/>
            <p:nvPr/>
          </p:nvSpPr>
          <p:spPr>
            <a:xfrm>
              <a:off x="-6350" y="-14474"/>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3">
                <a:alphaModFix amt="10000"/>
                <a:duotone>
                  <a:prstClr val="black"/>
                  <a:srgbClr val="D9C3A5">
                    <a:tint val="50000"/>
                    <a:satMod val="180000"/>
                  </a:srgbClr>
                </a:duotone>
              </a:blip>
              <a:srcRect/>
              <a:stretch>
                <a:fillRect/>
              </a:stretch>
            </a:blipFill>
            <a:ln w="10160" cap="flat">
              <a:noFill/>
              <a:prstDash val="solid"/>
              <a:miter/>
            </a:ln>
          </p:spPr>
          <p:txBody>
            <a:bodyPr rtlCol="0" anchor="ctr"/>
            <a:lstStyle/>
            <a:p>
              <a:endParaRPr lang="zh-CN" altLang="en-US"/>
            </a:p>
          </p:txBody>
        </p:sp>
        <p:grpSp>
          <p:nvGrpSpPr>
            <p:cNvPr id="12" name="组合 11" descr="04343b85-2e9f-4e9b-ac60-dd20f425e63f"/>
            <p:cNvGrpSpPr/>
            <p:nvPr/>
          </p:nvGrpSpPr>
          <p:grpSpPr>
            <a:xfrm flipH="1">
              <a:off x="0" y="5010491"/>
              <a:ext cx="5585283" cy="1847509"/>
              <a:chOff x="6606718" y="5010492"/>
              <a:chExt cx="5585283" cy="1847509"/>
            </a:xfrm>
          </p:grpSpPr>
          <p:sp>
            <p:nvSpPr>
              <p:cNvPr id="32" name="任意多边形: 形状 31" descr="12067914-7d27-4b20-9ac3-09f1749eac33"/>
              <p:cNvSpPr/>
              <p:nvPr/>
            </p:nvSpPr>
            <p:spPr>
              <a:xfrm>
                <a:off x="6606718" y="5010492"/>
                <a:ext cx="5585282" cy="1847509"/>
              </a:xfrm>
              <a:custGeom>
                <a:avLst/>
                <a:gdLst>
                  <a:gd name="connsiteX0" fmla="*/ 23841 w 5585282"/>
                  <a:gd name="connsiteY0" fmla="*/ 1833272 h 1847509"/>
                  <a:gd name="connsiteX1" fmla="*/ 48911 w 5585282"/>
                  <a:gd name="connsiteY1" fmla="*/ 1847509 h 1847509"/>
                  <a:gd name="connsiteX2" fmla="*/ 0 w 5585282"/>
                  <a:gd name="connsiteY2" fmla="*/ 1847509 h 1847509"/>
                  <a:gd name="connsiteX3" fmla="*/ 5585282 w 5585282"/>
                  <a:gd name="connsiteY3" fmla="*/ 0 h 1847509"/>
                  <a:gd name="connsiteX4" fmla="*/ 5585282 w 5585282"/>
                  <a:gd name="connsiteY4" fmla="*/ 1847509 h 1847509"/>
                  <a:gd name="connsiteX5" fmla="*/ 354761 w 5585282"/>
                  <a:gd name="connsiteY5" fmla="*/ 1847509 h 1847509"/>
                  <a:gd name="connsiteX6" fmla="*/ 393783 w 5585282"/>
                  <a:gd name="connsiteY6" fmla="*/ 1836185 h 1847509"/>
                  <a:gd name="connsiteX7" fmla="*/ 391287 w 5585282"/>
                  <a:gd name="connsiteY7" fmla="*/ 1826613 h 1847509"/>
                  <a:gd name="connsiteX8" fmla="*/ 457450 w 5585282"/>
                  <a:gd name="connsiteY8" fmla="*/ 1812465 h 1847509"/>
                  <a:gd name="connsiteX9" fmla="*/ 566477 w 5585282"/>
                  <a:gd name="connsiteY9" fmla="*/ 1778758 h 1847509"/>
                  <a:gd name="connsiteX10" fmla="*/ 608090 w 5585282"/>
                  <a:gd name="connsiteY10" fmla="*/ 1744635 h 1847509"/>
                  <a:gd name="connsiteX11" fmla="*/ 640966 w 5585282"/>
                  <a:gd name="connsiteY11" fmla="*/ 1757535 h 1847509"/>
                  <a:gd name="connsiteX12" fmla="*/ 668014 w 5585282"/>
                  <a:gd name="connsiteY12" fmla="*/ 1740058 h 1847509"/>
                  <a:gd name="connsiteX13" fmla="*/ 698393 w 5585282"/>
                  <a:gd name="connsiteY13" fmla="*/ 1711760 h 1847509"/>
                  <a:gd name="connsiteX14" fmla="*/ 804090 w 5585282"/>
                  <a:gd name="connsiteY14" fmla="*/ 1720915 h 1847509"/>
                  <a:gd name="connsiteX15" fmla="*/ 883987 w 5585282"/>
                  <a:gd name="connsiteY15" fmla="*/ 1658495 h 1847509"/>
                  <a:gd name="connsiteX16" fmla="*/ 1034627 w 5585282"/>
                  <a:gd name="connsiteY16" fmla="*/ 1661825 h 1847509"/>
                  <a:gd name="connsiteX17" fmla="*/ 1140743 w 5585282"/>
                  <a:gd name="connsiteY17" fmla="*/ 1643930 h 1847509"/>
                  <a:gd name="connsiteX18" fmla="*/ 1166543 w 5585282"/>
                  <a:gd name="connsiteY18" fmla="*/ 1607312 h 1847509"/>
                  <a:gd name="connsiteX19" fmla="*/ 1199000 w 5585282"/>
                  <a:gd name="connsiteY19" fmla="*/ 1570275 h 1847509"/>
                  <a:gd name="connsiteX20" fmla="*/ 1271823 w 5585282"/>
                  <a:gd name="connsiteY20" fmla="*/ 1578598 h 1847509"/>
                  <a:gd name="connsiteX21" fmla="*/ 1402073 w 5585282"/>
                  <a:gd name="connsiteY21" fmla="*/ 1574853 h 1847509"/>
                  <a:gd name="connsiteX22" fmla="*/ 1510266 w 5585282"/>
                  <a:gd name="connsiteY22" fmla="*/ 1561537 h 1847509"/>
                  <a:gd name="connsiteX23" fmla="*/ 1569359 w 5585282"/>
                  <a:gd name="connsiteY23" fmla="*/ 1558624 h 1847509"/>
                  <a:gd name="connsiteX24" fmla="*/ 1579346 w 5585282"/>
                  <a:gd name="connsiteY24" fmla="*/ 1571940 h 1847509"/>
                  <a:gd name="connsiteX25" fmla="*/ 1625119 w 5585282"/>
                  <a:gd name="connsiteY25" fmla="*/ 1571940 h 1847509"/>
                  <a:gd name="connsiteX26" fmla="*/ 1716253 w 5585282"/>
                  <a:gd name="connsiteY26" fmla="*/ 1500782 h 1847509"/>
                  <a:gd name="connsiteX27" fmla="*/ 1831939 w 5585282"/>
                  <a:gd name="connsiteY27" fmla="*/ 1518675 h 1847509"/>
                  <a:gd name="connsiteX28" fmla="*/ 1907675 w 5585282"/>
                  <a:gd name="connsiteY28" fmla="*/ 1477062 h 1847509"/>
                  <a:gd name="connsiteX29" fmla="*/ 1963852 w 5585282"/>
                  <a:gd name="connsiteY29" fmla="*/ 1506191 h 1847509"/>
                  <a:gd name="connsiteX30" fmla="*/ 1999639 w 5585282"/>
                  <a:gd name="connsiteY30" fmla="*/ 1494539 h 1847509"/>
                  <a:gd name="connsiteX31" fmla="*/ 2075792 w 5585282"/>
                  <a:gd name="connsiteY31" fmla="*/ 1477894 h 1847509"/>
                  <a:gd name="connsiteX32" fmla="*/ 2103672 w 5585282"/>
                  <a:gd name="connsiteY32" fmla="*/ 1479975 h 1847509"/>
                  <a:gd name="connsiteX33" fmla="*/ 2139461 w 5585282"/>
                  <a:gd name="connsiteY33" fmla="*/ 1479975 h 1847509"/>
                  <a:gd name="connsiteX34" fmla="*/ 2222688 w 5585282"/>
                  <a:gd name="connsiteY34" fmla="*/ 1471652 h 1847509"/>
                  <a:gd name="connsiteX35" fmla="*/ 2280112 w 5585282"/>
                  <a:gd name="connsiteY35" fmla="*/ 1438362 h 1847509"/>
                  <a:gd name="connsiteX36" fmla="*/ 2404952 w 5585282"/>
                  <a:gd name="connsiteY36" fmla="*/ 1435032 h 1847509"/>
                  <a:gd name="connsiteX37" fmla="*/ 2441158 w 5585282"/>
                  <a:gd name="connsiteY37" fmla="*/ 1396332 h 1847509"/>
                  <a:gd name="connsiteX38" fmla="*/ 2526881 w 5585282"/>
                  <a:gd name="connsiteY38" fmla="*/ 1382599 h 1847509"/>
                  <a:gd name="connsiteX39" fmla="*/ 2550598 w 5585282"/>
                  <a:gd name="connsiteY39" fmla="*/ 1348060 h 1847509"/>
                  <a:gd name="connsiteX40" fmla="*/ 2585138 w 5585282"/>
                  <a:gd name="connsiteY40" fmla="*/ 1308944 h 1847509"/>
                  <a:gd name="connsiteX41" fmla="*/ 2727871 w 5585282"/>
                  <a:gd name="connsiteY41" fmla="*/ 1334329 h 1847509"/>
                  <a:gd name="connsiteX42" fmla="*/ 2769485 w 5585282"/>
                  <a:gd name="connsiteY42" fmla="*/ 1315186 h 1847509"/>
                  <a:gd name="connsiteX43" fmla="*/ 2804024 w 5585282"/>
                  <a:gd name="connsiteY43" fmla="*/ 1305615 h 1847509"/>
                  <a:gd name="connsiteX44" fmla="*/ 2865611 w 5585282"/>
                  <a:gd name="connsiteY44" fmla="*/ 1222389 h 1847509"/>
                  <a:gd name="connsiteX45" fmla="*/ 2965901 w 5585282"/>
                  <a:gd name="connsiteY45" fmla="*/ 1201166 h 1847509"/>
                  <a:gd name="connsiteX46" fmla="*/ 3043301 w 5585282"/>
                  <a:gd name="connsiteY46" fmla="*/ 1167875 h 1847509"/>
                  <a:gd name="connsiteX47" fmla="*/ 3094068 w 5585282"/>
                  <a:gd name="connsiteY47" fmla="*/ 1172452 h 1847509"/>
                  <a:gd name="connsiteX48" fmla="*/ 3079921 w 5585282"/>
                  <a:gd name="connsiteY48" fmla="*/ 1125013 h 1847509"/>
                  <a:gd name="connsiteX49" fmla="*/ 3220574 w 5585282"/>
                  <a:gd name="connsiteY49" fmla="*/ 1086313 h 1847509"/>
                  <a:gd name="connsiteX50" fmla="*/ 3482737 w 5585282"/>
                  <a:gd name="connsiteY50" fmla="*/ 998093 h 1847509"/>
                  <a:gd name="connsiteX51" fmla="*/ 3482737 w 5585282"/>
                  <a:gd name="connsiteY51" fmla="*/ 959392 h 1847509"/>
                  <a:gd name="connsiteX52" fmla="*/ 3455273 w 5585282"/>
                  <a:gd name="connsiteY52" fmla="*/ 957311 h 1847509"/>
                  <a:gd name="connsiteX53" fmla="*/ 3521854 w 5585282"/>
                  <a:gd name="connsiteY53" fmla="*/ 928599 h 1847509"/>
                  <a:gd name="connsiteX54" fmla="*/ 3634627 w 5585282"/>
                  <a:gd name="connsiteY54" fmla="*/ 886986 h 1847509"/>
                  <a:gd name="connsiteX55" fmla="*/ 3661674 w 5585282"/>
                  <a:gd name="connsiteY55" fmla="*/ 901134 h 1847509"/>
                  <a:gd name="connsiteX56" fmla="*/ 3710777 w 5585282"/>
                  <a:gd name="connsiteY56" fmla="*/ 904046 h 1847509"/>
                  <a:gd name="connsiteX57" fmla="*/ 3727840 w 5585282"/>
                  <a:gd name="connsiteY57" fmla="*/ 852863 h 1847509"/>
                  <a:gd name="connsiteX58" fmla="*/ 3814810 w 5585282"/>
                  <a:gd name="connsiteY58" fmla="*/ 809168 h 1847509"/>
                  <a:gd name="connsiteX59" fmla="*/ 3798167 w 5585282"/>
                  <a:gd name="connsiteY59" fmla="*/ 759233 h 1847509"/>
                  <a:gd name="connsiteX60" fmla="*/ 3794837 w 5585282"/>
                  <a:gd name="connsiteY60" fmla="*/ 735513 h 1847509"/>
                  <a:gd name="connsiteX61" fmla="*/ 3911770 w 5585282"/>
                  <a:gd name="connsiteY61" fmla="*/ 762146 h 1847509"/>
                  <a:gd name="connsiteX62" fmla="*/ 4026207 w 5585282"/>
                  <a:gd name="connsiteY62" fmla="*/ 762146 h 1847509"/>
                  <a:gd name="connsiteX63" fmla="*/ 4060746 w 5585282"/>
                  <a:gd name="connsiteY63" fmla="*/ 750909 h 1847509"/>
                  <a:gd name="connsiteX64" fmla="*/ 4102360 w 5585282"/>
                  <a:gd name="connsiteY64" fmla="*/ 750909 h 1847509"/>
                  <a:gd name="connsiteX65" fmla="*/ 4166860 w 5585282"/>
                  <a:gd name="connsiteY65" fmla="*/ 727606 h 1847509"/>
                  <a:gd name="connsiteX66" fmla="*/ 4253000 w 5585282"/>
                  <a:gd name="connsiteY66" fmla="*/ 649789 h 1847509"/>
                  <a:gd name="connsiteX67" fmla="*/ 4279633 w 5585282"/>
                  <a:gd name="connsiteY67" fmla="*/ 657696 h 1847509"/>
                  <a:gd name="connsiteX68" fmla="*/ 4321246 w 5585282"/>
                  <a:gd name="connsiteY68" fmla="*/ 624405 h 1847509"/>
                  <a:gd name="connsiteX69" fmla="*/ 4359946 w 5585282"/>
                  <a:gd name="connsiteY69" fmla="*/ 601518 h 1847509"/>
                  <a:gd name="connsiteX70" fmla="*/ 4398646 w 5585282"/>
                  <a:gd name="connsiteY70" fmla="*/ 569476 h 1847509"/>
                  <a:gd name="connsiteX71" fmla="*/ 4415290 w 5585282"/>
                  <a:gd name="connsiteY71" fmla="*/ 515378 h 1847509"/>
                  <a:gd name="connsiteX72" fmla="*/ 4508506 w 5585282"/>
                  <a:gd name="connsiteY72" fmla="*/ 527446 h 1847509"/>
                  <a:gd name="connsiteX73" fmla="*/ 4576750 w 5585282"/>
                  <a:gd name="connsiteY73" fmla="*/ 497485 h 1847509"/>
                  <a:gd name="connsiteX74" fmla="*/ 4684113 w 5585282"/>
                  <a:gd name="connsiteY74" fmla="*/ 460449 h 1847509"/>
                  <a:gd name="connsiteX75" fmla="*/ 4738626 w 5585282"/>
                  <a:gd name="connsiteY75" fmla="*/ 443803 h 1847509"/>
                  <a:gd name="connsiteX76" fmla="*/ 4764009 w 5585282"/>
                  <a:gd name="connsiteY76" fmla="*/ 425493 h 1847509"/>
                  <a:gd name="connsiteX77" fmla="*/ 4853896 w 5585282"/>
                  <a:gd name="connsiteY77" fmla="*/ 393868 h 1847509"/>
                  <a:gd name="connsiteX78" fmla="*/ 4872206 w 5585282"/>
                  <a:gd name="connsiteY78" fmla="*/ 369731 h 1847509"/>
                  <a:gd name="connsiteX79" fmla="*/ 4920892 w 5585282"/>
                  <a:gd name="connsiteY79" fmla="*/ 349758 h 1847509"/>
                  <a:gd name="connsiteX80" fmla="*/ 5006616 w 5585282"/>
                  <a:gd name="connsiteY80" fmla="*/ 322293 h 1847509"/>
                  <a:gd name="connsiteX81" fmla="*/ 5064875 w 5585282"/>
                  <a:gd name="connsiteY81" fmla="*/ 261953 h 1847509"/>
                  <a:gd name="connsiteX82" fmla="*/ 5192212 w 5585282"/>
                  <a:gd name="connsiteY82" fmla="*/ 254463 h 1847509"/>
                  <a:gd name="connsiteX83" fmla="*/ 5238402 w 5585282"/>
                  <a:gd name="connsiteY83" fmla="*/ 183305 h 1847509"/>
                  <a:gd name="connsiteX84" fmla="*/ 5326622 w 5585282"/>
                  <a:gd name="connsiteY84" fmla="*/ 141691 h 1847509"/>
                  <a:gd name="connsiteX85" fmla="*/ 5428159 w 5585282"/>
                  <a:gd name="connsiteY85" fmla="*/ 77607 h 1847509"/>
                  <a:gd name="connsiteX86" fmla="*/ 5481839 w 5585282"/>
                  <a:gd name="connsiteY86" fmla="*/ 63042 h 1847509"/>
                  <a:gd name="connsiteX87" fmla="*/ 5505559 w 5585282"/>
                  <a:gd name="connsiteY87" fmla="*/ 25590 h 184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85282" h="1847509">
                    <a:moveTo>
                      <a:pt x="23841" y="1833272"/>
                    </a:moveTo>
                    <a:lnTo>
                      <a:pt x="48911" y="1847509"/>
                    </a:lnTo>
                    <a:lnTo>
                      <a:pt x="0" y="1847509"/>
                    </a:lnTo>
                    <a:close/>
                    <a:moveTo>
                      <a:pt x="5585282" y="0"/>
                    </a:moveTo>
                    <a:lnTo>
                      <a:pt x="5585282" y="1847509"/>
                    </a:lnTo>
                    <a:lnTo>
                      <a:pt x="354761" y="1847509"/>
                    </a:lnTo>
                    <a:lnTo>
                      <a:pt x="393783" y="1836185"/>
                    </a:lnTo>
                    <a:lnTo>
                      <a:pt x="391287" y="1826613"/>
                    </a:lnTo>
                    <a:lnTo>
                      <a:pt x="457450" y="1812465"/>
                    </a:lnTo>
                    <a:lnTo>
                      <a:pt x="566477" y="1778758"/>
                    </a:lnTo>
                    <a:lnTo>
                      <a:pt x="608090" y="1744635"/>
                    </a:lnTo>
                    <a:lnTo>
                      <a:pt x="640966" y="1757535"/>
                    </a:lnTo>
                    <a:lnTo>
                      <a:pt x="668014" y="1740058"/>
                    </a:lnTo>
                    <a:lnTo>
                      <a:pt x="698393" y="1711760"/>
                    </a:lnTo>
                    <a:lnTo>
                      <a:pt x="804090" y="1720915"/>
                    </a:lnTo>
                    <a:lnTo>
                      <a:pt x="883987" y="1658495"/>
                    </a:lnTo>
                    <a:lnTo>
                      <a:pt x="1034627" y="1661825"/>
                    </a:lnTo>
                    <a:lnTo>
                      <a:pt x="1140743" y="1643930"/>
                    </a:lnTo>
                    <a:lnTo>
                      <a:pt x="1166543" y="1607312"/>
                    </a:lnTo>
                    <a:lnTo>
                      <a:pt x="1199000" y="1570275"/>
                    </a:lnTo>
                    <a:lnTo>
                      <a:pt x="1271823" y="1578598"/>
                    </a:lnTo>
                    <a:lnTo>
                      <a:pt x="1402073" y="1574853"/>
                    </a:lnTo>
                    <a:lnTo>
                      <a:pt x="1510266" y="1561537"/>
                    </a:lnTo>
                    <a:lnTo>
                      <a:pt x="1569359" y="1558624"/>
                    </a:lnTo>
                    <a:lnTo>
                      <a:pt x="1579346" y="1571940"/>
                    </a:lnTo>
                    <a:lnTo>
                      <a:pt x="1625119" y="1571940"/>
                    </a:lnTo>
                    <a:lnTo>
                      <a:pt x="1716253" y="1500782"/>
                    </a:lnTo>
                    <a:lnTo>
                      <a:pt x="1831939" y="1518675"/>
                    </a:lnTo>
                    <a:lnTo>
                      <a:pt x="1907675" y="1477062"/>
                    </a:lnTo>
                    <a:lnTo>
                      <a:pt x="1963852" y="1506191"/>
                    </a:lnTo>
                    <a:lnTo>
                      <a:pt x="1999639" y="1494539"/>
                    </a:lnTo>
                    <a:lnTo>
                      <a:pt x="2075792" y="1477894"/>
                    </a:lnTo>
                    <a:lnTo>
                      <a:pt x="2103672" y="1479975"/>
                    </a:lnTo>
                    <a:lnTo>
                      <a:pt x="2139461" y="1479975"/>
                    </a:lnTo>
                    <a:lnTo>
                      <a:pt x="2222688" y="1471652"/>
                    </a:lnTo>
                    <a:lnTo>
                      <a:pt x="2280112" y="1438362"/>
                    </a:lnTo>
                    <a:lnTo>
                      <a:pt x="2404952" y="1435032"/>
                    </a:lnTo>
                    <a:lnTo>
                      <a:pt x="2441158" y="1396332"/>
                    </a:lnTo>
                    <a:lnTo>
                      <a:pt x="2526881" y="1382599"/>
                    </a:lnTo>
                    <a:lnTo>
                      <a:pt x="2550598" y="1348060"/>
                    </a:lnTo>
                    <a:lnTo>
                      <a:pt x="2585138" y="1308944"/>
                    </a:lnTo>
                    <a:lnTo>
                      <a:pt x="2727871" y="1334329"/>
                    </a:lnTo>
                    <a:lnTo>
                      <a:pt x="2769485" y="1315186"/>
                    </a:lnTo>
                    <a:lnTo>
                      <a:pt x="2804024" y="1305615"/>
                    </a:lnTo>
                    <a:lnTo>
                      <a:pt x="2865611" y="1222389"/>
                    </a:lnTo>
                    <a:lnTo>
                      <a:pt x="2965901" y="1201166"/>
                    </a:lnTo>
                    <a:lnTo>
                      <a:pt x="3043301" y="1167875"/>
                    </a:lnTo>
                    <a:lnTo>
                      <a:pt x="3094068" y="1172452"/>
                    </a:lnTo>
                    <a:lnTo>
                      <a:pt x="3079921" y="1125013"/>
                    </a:lnTo>
                    <a:lnTo>
                      <a:pt x="3220574" y="1086313"/>
                    </a:lnTo>
                    <a:lnTo>
                      <a:pt x="3482737" y="998093"/>
                    </a:lnTo>
                    <a:lnTo>
                      <a:pt x="3482737" y="959392"/>
                    </a:lnTo>
                    <a:lnTo>
                      <a:pt x="3455273" y="957311"/>
                    </a:lnTo>
                    <a:lnTo>
                      <a:pt x="3521854" y="928599"/>
                    </a:lnTo>
                    <a:lnTo>
                      <a:pt x="3634627" y="886986"/>
                    </a:lnTo>
                    <a:lnTo>
                      <a:pt x="3661674" y="901134"/>
                    </a:lnTo>
                    <a:lnTo>
                      <a:pt x="3710777" y="904046"/>
                    </a:lnTo>
                    <a:lnTo>
                      <a:pt x="3727840" y="852863"/>
                    </a:lnTo>
                    <a:lnTo>
                      <a:pt x="3814810" y="809168"/>
                    </a:lnTo>
                    <a:lnTo>
                      <a:pt x="3798167" y="759233"/>
                    </a:lnTo>
                    <a:cubicBezTo>
                      <a:pt x="3798167" y="759233"/>
                      <a:pt x="3798167" y="745084"/>
                      <a:pt x="3794837" y="735513"/>
                    </a:cubicBezTo>
                    <a:lnTo>
                      <a:pt x="3911770" y="762146"/>
                    </a:lnTo>
                    <a:lnTo>
                      <a:pt x="4026207" y="762146"/>
                    </a:lnTo>
                    <a:lnTo>
                      <a:pt x="4060746" y="750909"/>
                    </a:lnTo>
                    <a:lnTo>
                      <a:pt x="4102360" y="750909"/>
                    </a:lnTo>
                    <a:lnTo>
                      <a:pt x="4166860" y="727606"/>
                    </a:lnTo>
                    <a:lnTo>
                      <a:pt x="4253000" y="649789"/>
                    </a:lnTo>
                    <a:lnTo>
                      <a:pt x="4279633" y="657696"/>
                    </a:lnTo>
                    <a:lnTo>
                      <a:pt x="4321246" y="624405"/>
                    </a:lnTo>
                    <a:lnTo>
                      <a:pt x="4359946" y="601518"/>
                    </a:lnTo>
                    <a:lnTo>
                      <a:pt x="4398646" y="569476"/>
                    </a:lnTo>
                    <a:lnTo>
                      <a:pt x="4415290" y="515378"/>
                    </a:lnTo>
                    <a:lnTo>
                      <a:pt x="4508506" y="527446"/>
                    </a:lnTo>
                    <a:lnTo>
                      <a:pt x="4576750" y="497485"/>
                    </a:lnTo>
                    <a:lnTo>
                      <a:pt x="4684113" y="460449"/>
                    </a:lnTo>
                    <a:lnTo>
                      <a:pt x="4738626" y="443803"/>
                    </a:lnTo>
                    <a:lnTo>
                      <a:pt x="4764009" y="425493"/>
                    </a:lnTo>
                    <a:lnTo>
                      <a:pt x="4853896" y="393868"/>
                    </a:lnTo>
                    <a:lnTo>
                      <a:pt x="4872206" y="369731"/>
                    </a:lnTo>
                    <a:lnTo>
                      <a:pt x="4920892" y="349758"/>
                    </a:lnTo>
                    <a:lnTo>
                      <a:pt x="5006616" y="322293"/>
                    </a:lnTo>
                    <a:lnTo>
                      <a:pt x="5064875" y="261953"/>
                    </a:lnTo>
                    <a:lnTo>
                      <a:pt x="5192212" y="254463"/>
                    </a:lnTo>
                    <a:lnTo>
                      <a:pt x="5238402" y="183305"/>
                    </a:lnTo>
                    <a:lnTo>
                      <a:pt x="5326622" y="141691"/>
                    </a:lnTo>
                    <a:lnTo>
                      <a:pt x="5428159" y="77607"/>
                    </a:lnTo>
                    <a:lnTo>
                      <a:pt x="5481839" y="63042"/>
                    </a:lnTo>
                    <a:lnTo>
                      <a:pt x="5505559" y="25590"/>
                    </a:lnTo>
                    <a:close/>
                  </a:path>
                </a:pathLst>
              </a:custGeom>
              <a:solidFill>
                <a:srgbClr val="FFFFFF"/>
              </a:solidFill>
              <a:ln w="41596" cap="flat">
                <a:noFill/>
                <a:prstDash val="solid"/>
                <a:miter/>
              </a:ln>
            </p:spPr>
            <p:txBody>
              <a:bodyPr rtlCol="0" anchor="ctr"/>
              <a:lstStyle/>
              <a:p>
                <a:endParaRPr lang="zh-CN" altLang="en-US"/>
              </a:p>
            </p:txBody>
          </p:sp>
          <p:sp>
            <p:nvSpPr>
              <p:cNvPr id="33" name="任意多边形: 形状 32" descr="f3dab060-9663-43b1-8f18-0d2c4c14ddce"/>
              <p:cNvSpPr/>
              <p:nvPr/>
            </p:nvSpPr>
            <p:spPr>
              <a:xfrm>
                <a:off x="7667792" y="5063048"/>
                <a:ext cx="4524209" cy="1794952"/>
              </a:xfrm>
              <a:custGeom>
                <a:avLst/>
                <a:gdLst>
                  <a:gd name="connsiteX0" fmla="*/ 4524209 w 4524209"/>
                  <a:gd name="connsiteY0" fmla="*/ 0 h 1794952"/>
                  <a:gd name="connsiteX1" fmla="*/ 4524209 w 4524209"/>
                  <a:gd name="connsiteY1" fmla="*/ 1794952 h 1794952"/>
                  <a:gd name="connsiteX2" fmla="*/ 0 w 4524209"/>
                  <a:gd name="connsiteY2" fmla="*/ 1794952 h 1794952"/>
                  <a:gd name="connsiteX3" fmla="*/ 24308 w 4524209"/>
                  <a:gd name="connsiteY3" fmla="*/ 1776888 h 1794952"/>
                  <a:gd name="connsiteX4" fmla="*/ 159135 w 4524209"/>
                  <a:gd name="connsiteY4" fmla="*/ 1729865 h 1794952"/>
                  <a:gd name="connsiteX5" fmla="*/ 204909 w 4524209"/>
                  <a:gd name="connsiteY5" fmla="*/ 1759827 h 1794952"/>
                  <a:gd name="connsiteX6" fmla="*/ 425460 w 4524209"/>
                  <a:gd name="connsiteY6" fmla="*/ 1738604 h 1794952"/>
                  <a:gd name="connsiteX7" fmla="*/ 449596 w 4524209"/>
                  <a:gd name="connsiteY7" fmla="*/ 1752336 h 1794952"/>
                  <a:gd name="connsiteX8" fmla="*/ 533654 w 4524209"/>
                  <a:gd name="connsiteY8" fmla="*/ 1701984 h 1794952"/>
                  <a:gd name="connsiteX9" fmla="*/ 641849 w 4524209"/>
                  <a:gd name="connsiteY9" fmla="*/ 1733610 h 1794952"/>
                  <a:gd name="connsiteX10" fmla="*/ 734231 w 4524209"/>
                  <a:gd name="connsiteY10" fmla="*/ 1647887 h 1794952"/>
                  <a:gd name="connsiteX11" fmla="*/ 886535 w 4524209"/>
                  <a:gd name="connsiteY11" fmla="*/ 1650800 h 1794952"/>
                  <a:gd name="connsiteX12" fmla="*/ 1032182 w 4524209"/>
                  <a:gd name="connsiteY12" fmla="*/ 1595454 h 1794952"/>
                  <a:gd name="connsiteX13" fmla="*/ 1038008 w 4524209"/>
                  <a:gd name="connsiteY13" fmla="*/ 1547599 h 1794952"/>
                  <a:gd name="connsiteX14" fmla="*/ 1142457 w 4524209"/>
                  <a:gd name="connsiteY14" fmla="*/ 1556754 h 1794952"/>
                  <a:gd name="connsiteX15" fmla="*/ 1232757 w 4524209"/>
                  <a:gd name="connsiteY15" fmla="*/ 1524712 h 1794952"/>
                  <a:gd name="connsiteX16" fmla="*/ 1380901 w 4524209"/>
                  <a:gd name="connsiteY16" fmla="*/ 1490173 h 1794952"/>
                  <a:gd name="connsiteX17" fmla="*/ 1515728 w 4524209"/>
                  <a:gd name="connsiteY17" fmla="*/ 1457714 h 1794952"/>
                  <a:gd name="connsiteX18" fmla="*/ 1664704 w 4524209"/>
                  <a:gd name="connsiteY18" fmla="*/ 1421094 h 1794952"/>
                  <a:gd name="connsiteX19" fmla="*/ 1727539 w 4524209"/>
                  <a:gd name="connsiteY19" fmla="*/ 1362004 h 1794952"/>
                  <a:gd name="connsiteX20" fmla="*/ 1770401 w 4524209"/>
                  <a:gd name="connsiteY20" fmla="*/ 1371575 h 1794952"/>
                  <a:gd name="connsiteX21" fmla="*/ 1812014 w 4524209"/>
                  <a:gd name="connsiteY21" fmla="*/ 1329961 h 1794952"/>
                  <a:gd name="connsiteX22" fmla="*/ 1914383 w 4524209"/>
                  <a:gd name="connsiteY22" fmla="*/ 1290429 h 1794952"/>
                  <a:gd name="connsiteX23" fmla="*/ 2034646 w 4524209"/>
                  <a:gd name="connsiteY23" fmla="*/ 1279193 h 1794952"/>
                  <a:gd name="connsiteX24" fmla="*/ 2094569 w 4524209"/>
                  <a:gd name="connsiteY24" fmla="*/ 1173912 h 1794952"/>
                  <a:gd name="connsiteX25" fmla="*/ 2206925 w 4524209"/>
                  <a:gd name="connsiteY25" fmla="*/ 1139789 h 1794952"/>
                  <a:gd name="connsiteX26" fmla="*/ 2303884 w 4524209"/>
                  <a:gd name="connsiteY26" fmla="*/ 1136460 h 1794952"/>
                  <a:gd name="connsiteX27" fmla="*/ 2373794 w 4524209"/>
                  <a:gd name="connsiteY27" fmla="*/ 1070294 h 1794952"/>
                  <a:gd name="connsiteX28" fmla="*/ 2500299 w 4524209"/>
                  <a:gd name="connsiteY28" fmla="*/ 1036172 h 1794952"/>
                  <a:gd name="connsiteX29" fmla="*/ 2556060 w 4524209"/>
                  <a:gd name="connsiteY29" fmla="*/ 956274 h 1794952"/>
                  <a:gd name="connsiteX30" fmla="*/ 2726675 w 4524209"/>
                  <a:gd name="connsiteY30" fmla="*/ 902593 h 1794952"/>
                  <a:gd name="connsiteX31" fmla="*/ 2816143 w 4524209"/>
                  <a:gd name="connsiteY31" fmla="*/ 894686 h 1794952"/>
                  <a:gd name="connsiteX32" fmla="*/ 3137814 w 4524209"/>
                  <a:gd name="connsiteY32" fmla="*/ 717414 h 1794952"/>
                  <a:gd name="connsiteX33" fmla="*/ 3255996 w 4524209"/>
                  <a:gd name="connsiteY33" fmla="*/ 692862 h 1794952"/>
                  <a:gd name="connsiteX34" fmla="*/ 3299274 w 4524209"/>
                  <a:gd name="connsiteY34" fmla="*/ 604226 h 1794952"/>
                  <a:gd name="connsiteX35" fmla="*/ 3328819 w 4524209"/>
                  <a:gd name="connsiteY35" fmla="*/ 682875 h 1794952"/>
                  <a:gd name="connsiteX36" fmla="*/ 3409965 w 4524209"/>
                  <a:gd name="connsiteY36" fmla="*/ 702017 h 1794952"/>
                  <a:gd name="connsiteX37" fmla="*/ 3495272 w 4524209"/>
                  <a:gd name="connsiteY37" fmla="*/ 677465 h 1794952"/>
                  <a:gd name="connsiteX38" fmla="*/ 3533973 w 4524209"/>
                  <a:gd name="connsiteY38" fmla="*/ 693278 h 1794952"/>
                  <a:gd name="connsiteX39" fmla="*/ 3541463 w 4524209"/>
                  <a:gd name="connsiteY39" fmla="*/ 620039 h 1794952"/>
                  <a:gd name="connsiteX40" fmla="*/ 3571840 w 4524209"/>
                  <a:gd name="connsiteY40" fmla="*/ 523496 h 1794952"/>
                  <a:gd name="connsiteX41" fmla="*/ 3702923 w 4524209"/>
                  <a:gd name="connsiteY41" fmla="*/ 494782 h 1794952"/>
                  <a:gd name="connsiteX42" fmla="*/ 3757436 w 4524209"/>
                  <a:gd name="connsiteY42" fmla="*/ 403649 h 1794952"/>
                  <a:gd name="connsiteX43" fmla="*/ 3895176 w 4524209"/>
                  <a:gd name="connsiteY43" fmla="*/ 415301 h 1794952"/>
                  <a:gd name="connsiteX44" fmla="*/ 3930963 w 4524209"/>
                  <a:gd name="connsiteY44" fmla="*/ 285884 h 1794952"/>
                  <a:gd name="connsiteX45" fmla="*/ 4057051 w 4524209"/>
                  <a:gd name="connsiteY45" fmla="*/ 273400 h 1794952"/>
                  <a:gd name="connsiteX46" fmla="*/ 4099913 w 4524209"/>
                  <a:gd name="connsiteY46" fmla="*/ 255090 h 1794952"/>
                  <a:gd name="connsiteX47" fmla="*/ 4193128 w 4524209"/>
                  <a:gd name="connsiteY47" fmla="*/ 243854 h 1794952"/>
                  <a:gd name="connsiteX48" fmla="*/ 4283013 w 4524209"/>
                  <a:gd name="connsiteY48" fmla="*/ 143150 h 1794952"/>
                  <a:gd name="connsiteX49" fmla="*/ 4398281 w 4524209"/>
                  <a:gd name="connsiteY49" fmla="*/ 100288 h 1794952"/>
                  <a:gd name="connsiteX50" fmla="*/ 4435316 w 4524209"/>
                  <a:gd name="connsiteY50" fmla="*/ 112356 h 1794952"/>
                  <a:gd name="connsiteX51" fmla="*/ 4508972 w 4524209"/>
                  <a:gd name="connsiteY51" fmla="*/ 10820 h 179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24209" h="1794952">
                    <a:moveTo>
                      <a:pt x="4524209" y="0"/>
                    </a:moveTo>
                    <a:lnTo>
                      <a:pt x="4524209" y="1794952"/>
                    </a:lnTo>
                    <a:lnTo>
                      <a:pt x="0" y="1794952"/>
                    </a:lnTo>
                    <a:lnTo>
                      <a:pt x="24308" y="1776888"/>
                    </a:lnTo>
                    <a:lnTo>
                      <a:pt x="159135" y="1729865"/>
                    </a:lnTo>
                    <a:lnTo>
                      <a:pt x="204909" y="1759827"/>
                    </a:lnTo>
                    <a:lnTo>
                      <a:pt x="425460" y="1738604"/>
                    </a:lnTo>
                    <a:lnTo>
                      <a:pt x="449596" y="1752336"/>
                    </a:lnTo>
                    <a:lnTo>
                      <a:pt x="533654" y="1701984"/>
                    </a:lnTo>
                    <a:lnTo>
                      <a:pt x="641849" y="1733610"/>
                    </a:lnTo>
                    <a:lnTo>
                      <a:pt x="734231" y="1647887"/>
                    </a:lnTo>
                    <a:lnTo>
                      <a:pt x="886535" y="1650800"/>
                    </a:lnTo>
                    <a:lnTo>
                      <a:pt x="1032182" y="1595454"/>
                    </a:lnTo>
                    <a:lnTo>
                      <a:pt x="1038008" y="1547599"/>
                    </a:lnTo>
                    <a:lnTo>
                      <a:pt x="1142457" y="1556754"/>
                    </a:lnTo>
                    <a:lnTo>
                      <a:pt x="1232757" y="1524712"/>
                    </a:lnTo>
                    <a:lnTo>
                      <a:pt x="1380901" y="1490173"/>
                    </a:lnTo>
                    <a:lnTo>
                      <a:pt x="1515728" y="1457714"/>
                    </a:lnTo>
                    <a:lnTo>
                      <a:pt x="1664704" y="1421094"/>
                    </a:lnTo>
                    <a:lnTo>
                      <a:pt x="1727539" y="1362004"/>
                    </a:lnTo>
                    <a:lnTo>
                      <a:pt x="1770401" y="1371575"/>
                    </a:lnTo>
                    <a:lnTo>
                      <a:pt x="1812014" y="1329961"/>
                    </a:lnTo>
                    <a:lnTo>
                      <a:pt x="1914383" y="1290429"/>
                    </a:lnTo>
                    <a:lnTo>
                      <a:pt x="2034646" y="1279193"/>
                    </a:lnTo>
                    <a:lnTo>
                      <a:pt x="2094569" y="1173912"/>
                    </a:lnTo>
                    <a:lnTo>
                      <a:pt x="2206925" y="1139789"/>
                    </a:lnTo>
                    <a:lnTo>
                      <a:pt x="2303884" y="1136460"/>
                    </a:lnTo>
                    <a:lnTo>
                      <a:pt x="2373794" y="1070294"/>
                    </a:lnTo>
                    <a:lnTo>
                      <a:pt x="2500299" y="1036172"/>
                    </a:lnTo>
                    <a:lnTo>
                      <a:pt x="2556060" y="956274"/>
                    </a:lnTo>
                    <a:lnTo>
                      <a:pt x="2726675" y="902593"/>
                    </a:lnTo>
                    <a:lnTo>
                      <a:pt x="2816143" y="894686"/>
                    </a:lnTo>
                    <a:lnTo>
                      <a:pt x="3137814" y="717414"/>
                    </a:lnTo>
                    <a:lnTo>
                      <a:pt x="3255996" y="692862"/>
                    </a:lnTo>
                    <a:lnTo>
                      <a:pt x="3299274" y="604226"/>
                    </a:lnTo>
                    <a:lnTo>
                      <a:pt x="3328819" y="682875"/>
                    </a:lnTo>
                    <a:lnTo>
                      <a:pt x="3409965" y="702017"/>
                    </a:lnTo>
                    <a:lnTo>
                      <a:pt x="3495272" y="677465"/>
                    </a:lnTo>
                    <a:lnTo>
                      <a:pt x="3533973" y="693278"/>
                    </a:lnTo>
                    <a:lnTo>
                      <a:pt x="3541463" y="620039"/>
                    </a:lnTo>
                    <a:lnTo>
                      <a:pt x="3571840" y="523496"/>
                    </a:lnTo>
                    <a:lnTo>
                      <a:pt x="3702923" y="494782"/>
                    </a:lnTo>
                    <a:lnTo>
                      <a:pt x="3757436" y="403649"/>
                    </a:lnTo>
                    <a:lnTo>
                      <a:pt x="3895176" y="415301"/>
                    </a:lnTo>
                    <a:lnTo>
                      <a:pt x="3930963" y="285884"/>
                    </a:lnTo>
                    <a:lnTo>
                      <a:pt x="4057051" y="273400"/>
                    </a:lnTo>
                    <a:lnTo>
                      <a:pt x="4099913" y="255090"/>
                    </a:lnTo>
                    <a:lnTo>
                      <a:pt x="4193128" y="243854"/>
                    </a:lnTo>
                    <a:lnTo>
                      <a:pt x="4283013" y="143150"/>
                    </a:lnTo>
                    <a:lnTo>
                      <a:pt x="4398281" y="100288"/>
                    </a:lnTo>
                    <a:lnTo>
                      <a:pt x="4435316" y="112356"/>
                    </a:lnTo>
                    <a:lnTo>
                      <a:pt x="4508972" y="10820"/>
                    </a:lnTo>
                    <a:close/>
                  </a:path>
                </a:pathLst>
              </a:custGeom>
              <a:solidFill>
                <a:srgbClr val="A8927C"/>
              </a:solidFill>
              <a:ln w="41596" cap="flat">
                <a:noFill/>
                <a:prstDash val="solid"/>
                <a:miter/>
              </a:ln>
            </p:spPr>
            <p:txBody>
              <a:bodyPr rtlCol="0" anchor="ctr"/>
              <a:lstStyle/>
              <a:p>
                <a:endParaRPr lang="zh-CN" altLang="en-US"/>
              </a:p>
            </p:txBody>
          </p:sp>
        </p:grpSp>
        <p:grpSp>
          <p:nvGrpSpPr>
            <p:cNvPr id="14" name="组合 13" descr="deb846d7-d5b5-4c74-8ee5-b10fe91fffa6"/>
            <p:cNvGrpSpPr/>
            <p:nvPr/>
          </p:nvGrpSpPr>
          <p:grpSpPr>
            <a:xfrm flipH="1">
              <a:off x="1" y="0"/>
              <a:ext cx="12192000" cy="2127848"/>
              <a:chOff x="0" y="0"/>
              <a:chExt cx="12192000" cy="2127848"/>
            </a:xfrm>
          </p:grpSpPr>
          <p:sp>
            <p:nvSpPr>
              <p:cNvPr id="23" name="任意多边形: 形状 22" descr="e00cbce4-82ed-4fb8-99e6-19528d7a997c"/>
              <p:cNvSpPr/>
              <p:nvPr/>
            </p:nvSpPr>
            <p:spPr>
              <a:xfrm flipH="1">
                <a:off x="0" y="0"/>
                <a:ext cx="12192000" cy="2127848"/>
              </a:xfrm>
              <a:custGeom>
                <a:avLst/>
                <a:gdLst>
                  <a:gd name="connsiteX0" fmla="*/ 12192000 w 12192000"/>
                  <a:gd name="connsiteY0" fmla="*/ 0 h 2127848"/>
                  <a:gd name="connsiteX1" fmla="*/ 0 w 12192000"/>
                  <a:gd name="connsiteY1" fmla="*/ 0 h 2127848"/>
                  <a:gd name="connsiteX2" fmla="*/ 0 w 12192000"/>
                  <a:gd name="connsiteY2" fmla="*/ 158663 h 2127848"/>
                  <a:gd name="connsiteX3" fmla="*/ 1481363 w 12192000"/>
                  <a:gd name="connsiteY3" fmla="*/ 322200 h 2127848"/>
                  <a:gd name="connsiteX4" fmla="*/ 4078126 w 12192000"/>
                  <a:gd name="connsiteY4" fmla="*/ 498691 h 2127848"/>
                  <a:gd name="connsiteX5" fmla="*/ 4632051 w 12192000"/>
                  <a:gd name="connsiteY5" fmla="*/ 830126 h 2127848"/>
                  <a:gd name="connsiteX6" fmla="*/ 7777412 w 12192000"/>
                  <a:gd name="connsiteY6" fmla="*/ 1337325 h 2127848"/>
                  <a:gd name="connsiteX7" fmla="*/ 9544015 w 12192000"/>
                  <a:gd name="connsiteY7" fmla="*/ 1379935 h 2127848"/>
                  <a:gd name="connsiteX8" fmla="*/ 11380584 w 12192000"/>
                  <a:gd name="connsiteY8" fmla="*/ 1918364 h 2127848"/>
                  <a:gd name="connsiteX9" fmla="*/ 12192000 w 12192000"/>
                  <a:gd name="connsiteY9" fmla="*/ 2127848 h 21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127848">
                    <a:moveTo>
                      <a:pt x="12192000" y="0"/>
                    </a:moveTo>
                    <a:lnTo>
                      <a:pt x="0" y="0"/>
                    </a:lnTo>
                    <a:lnTo>
                      <a:pt x="0" y="158663"/>
                    </a:lnTo>
                    <a:lnTo>
                      <a:pt x="1481363" y="322200"/>
                    </a:lnTo>
                    <a:lnTo>
                      <a:pt x="4078126" y="498691"/>
                    </a:lnTo>
                    <a:lnTo>
                      <a:pt x="4632051" y="830126"/>
                    </a:lnTo>
                    <a:lnTo>
                      <a:pt x="7777412" y="1337325"/>
                    </a:lnTo>
                    <a:lnTo>
                      <a:pt x="9544015" y="1379935"/>
                    </a:lnTo>
                    <a:lnTo>
                      <a:pt x="11380584" y="1918364"/>
                    </a:lnTo>
                    <a:lnTo>
                      <a:pt x="12192000" y="2127848"/>
                    </a:lnTo>
                    <a:close/>
                  </a:path>
                </a:pathLst>
              </a:custGeom>
              <a:solidFill>
                <a:srgbClr val="FFFFFF"/>
              </a:solidFill>
              <a:ln w="24196" cap="flat">
                <a:noFill/>
                <a:prstDash val="solid"/>
                <a:miter/>
              </a:ln>
            </p:spPr>
            <p:txBody>
              <a:bodyPr rtlCol="0" anchor="ctr"/>
              <a:lstStyle/>
              <a:p>
                <a:endParaRPr lang="zh-CN" altLang="en-US"/>
              </a:p>
            </p:txBody>
          </p:sp>
          <p:sp>
            <p:nvSpPr>
              <p:cNvPr id="31" name="任意多边形: 形状 30" descr="3f8fafb6-208d-4198-98ca-e109eb48b8b0"/>
              <p:cNvSpPr/>
              <p:nvPr/>
            </p:nvSpPr>
            <p:spPr>
              <a:xfrm flipH="1">
                <a:off x="1" y="1"/>
                <a:ext cx="12092521" cy="1916655"/>
              </a:xfrm>
              <a:custGeom>
                <a:avLst/>
                <a:gdLst>
                  <a:gd name="connsiteX0" fmla="*/ 8815 w 12092521"/>
                  <a:gd name="connsiteY0" fmla="*/ 0 h 1916655"/>
                  <a:gd name="connsiteX1" fmla="*/ 0 w 12092521"/>
                  <a:gd name="connsiteY1" fmla="*/ 0 h 1916655"/>
                  <a:gd name="connsiteX2" fmla="*/ 5061 w 12092521"/>
                  <a:gd name="connsiteY2" fmla="*/ 1903 h 1916655"/>
                  <a:gd name="connsiteX3" fmla="*/ 173937 w 12092521"/>
                  <a:gd name="connsiteY3" fmla="*/ 0 h 1916655"/>
                  <a:gd name="connsiteX4" fmla="*/ 148970 w 12092521"/>
                  <a:gd name="connsiteY4" fmla="*/ 0 h 1916655"/>
                  <a:gd name="connsiteX5" fmla="*/ 164847 w 12092521"/>
                  <a:gd name="connsiteY5" fmla="*/ 5292 h 1916655"/>
                  <a:gd name="connsiteX6" fmla="*/ 249795 w 12092521"/>
                  <a:gd name="connsiteY6" fmla="*/ 0 h 1916655"/>
                  <a:gd name="connsiteX7" fmla="*/ 208845 w 12092521"/>
                  <a:gd name="connsiteY7" fmla="*/ 0 h 1916655"/>
                  <a:gd name="connsiteX8" fmla="*/ 225130 w 12092521"/>
                  <a:gd name="connsiteY8" fmla="*/ 28776 h 1916655"/>
                  <a:gd name="connsiteX9" fmla="*/ 12092521 w 12092521"/>
                  <a:gd name="connsiteY9" fmla="*/ 0 h 1916655"/>
                  <a:gd name="connsiteX10" fmla="*/ 277504 w 12092521"/>
                  <a:gd name="connsiteY10" fmla="*/ 0 h 1916655"/>
                  <a:gd name="connsiteX11" fmla="*/ 290981 w 12092521"/>
                  <a:gd name="connsiteY11" fmla="*/ 17397 h 1916655"/>
                  <a:gd name="connsiteX12" fmla="*/ 317370 w 12092521"/>
                  <a:gd name="connsiteY12" fmla="*/ 52502 h 1916655"/>
                  <a:gd name="connsiteX13" fmla="*/ 356348 w 12092521"/>
                  <a:gd name="connsiteY13" fmla="*/ 8924 h 1916655"/>
                  <a:gd name="connsiteX14" fmla="*/ 383221 w 12092521"/>
                  <a:gd name="connsiteY14" fmla="*/ 39428 h 1916655"/>
                  <a:gd name="connsiteX15" fmla="*/ 415662 w 12092521"/>
                  <a:gd name="connsiteY15" fmla="*/ 37249 h 1916655"/>
                  <a:gd name="connsiteX16" fmla="*/ 448104 w 12092521"/>
                  <a:gd name="connsiteY16" fmla="*/ 33618 h 1916655"/>
                  <a:gd name="connsiteX17" fmla="*/ 473766 w 12092521"/>
                  <a:gd name="connsiteY17" fmla="*/ 72596 h 1916655"/>
                  <a:gd name="connsiteX18" fmla="*/ 515408 w 12092521"/>
                  <a:gd name="connsiteY18" fmla="*/ 14008 h 1916655"/>
                  <a:gd name="connsiteX19" fmla="*/ 538891 w 12092521"/>
                  <a:gd name="connsiteY19" fmla="*/ 65817 h 1916655"/>
                  <a:gd name="connsiteX20" fmla="*/ 571817 w 12092521"/>
                  <a:gd name="connsiteY20" fmla="*/ 60007 h 1916655"/>
                  <a:gd name="connsiteX21" fmla="*/ 607648 w 12092521"/>
                  <a:gd name="connsiteY21" fmla="*/ 36281 h 1916655"/>
                  <a:gd name="connsiteX22" fmla="*/ 633552 w 12092521"/>
                  <a:gd name="connsiteY22" fmla="*/ 73322 h 1916655"/>
                  <a:gd name="connsiteX23" fmla="*/ 660425 w 12092521"/>
                  <a:gd name="connsiteY23" fmla="*/ 104311 h 1916655"/>
                  <a:gd name="connsiteX24" fmla="*/ 701582 w 12092521"/>
                  <a:gd name="connsiteY24" fmla="*/ 46207 h 1916655"/>
                  <a:gd name="connsiteX25" fmla="*/ 725550 w 12092521"/>
                  <a:gd name="connsiteY25" fmla="*/ 95595 h 1916655"/>
                  <a:gd name="connsiteX26" fmla="*/ 758960 w 12092521"/>
                  <a:gd name="connsiteY26" fmla="*/ 86153 h 1916655"/>
                  <a:gd name="connsiteX27" fmla="*/ 786559 w 12092521"/>
                  <a:gd name="connsiteY27" fmla="*/ 112542 h 1916655"/>
                  <a:gd name="connsiteX28" fmla="*/ 818032 w 12092521"/>
                  <a:gd name="connsiteY28" fmla="*/ 115690 h 1916655"/>
                  <a:gd name="connsiteX29" fmla="*/ 846600 w 12092521"/>
                  <a:gd name="connsiteY29" fmla="*/ 137236 h 1916655"/>
                  <a:gd name="connsiteX30" fmla="*/ 880252 w 12092521"/>
                  <a:gd name="connsiteY30" fmla="*/ 126584 h 1916655"/>
                  <a:gd name="connsiteX31" fmla="*/ 911241 w 12092521"/>
                  <a:gd name="connsiteY31" fmla="*/ 132637 h 1916655"/>
                  <a:gd name="connsiteX32" fmla="*/ 945861 w 12092521"/>
                  <a:gd name="connsiteY32" fmla="*/ 116416 h 1916655"/>
                  <a:gd name="connsiteX33" fmla="*/ 977818 w 12092521"/>
                  <a:gd name="connsiteY33" fmla="*/ 116900 h 1916655"/>
                  <a:gd name="connsiteX34" fmla="*/ 1012681 w 12092521"/>
                  <a:gd name="connsiteY34" fmla="*/ 98500 h 1916655"/>
                  <a:gd name="connsiteX35" fmla="*/ 1033501 w 12092521"/>
                  <a:gd name="connsiteY35" fmla="*/ 168467 h 1916655"/>
                  <a:gd name="connsiteX36" fmla="*/ 1073932 w 12092521"/>
                  <a:gd name="connsiteY36" fmla="*/ 115690 h 1916655"/>
                  <a:gd name="connsiteX37" fmla="*/ 1100079 w 12092521"/>
                  <a:gd name="connsiteY37" fmla="*/ 152247 h 1916655"/>
                  <a:gd name="connsiteX38" fmla="*/ 1131310 w 12092521"/>
                  <a:gd name="connsiteY38" fmla="*/ 157331 h 1916655"/>
                  <a:gd name="connsiteX39" fmla="*/ 1158425 w 12092521"/>
                  <a:gd name="connsiteY39" fmla="*/ 186383 h 1916655"/>
                  <a:gd name="connsiteX40" fmla="*/ 1196677 w 12092521"/>
                  <a:gd name="connsiteY40" fmla="*/ 147405 h 1916655"/>
                  <a:gd name="connsiteX41" fmla="*/ 1221613 w 12092521"/>
                  <a:gd name="connsiteY41" fmla="*/ 190983 h 1916655"/>
                  <a:gd name="connsiteX42" fmla="*/ 1259623 w 12092521"/>
                  <a:gd name="connsiteY42" fmla="*/ 152973 h 1916655"/>
                  <a:gd name="connsiteX43" fmla="*/ 1284075 w 12092521"/>
                  <a:gd name="connsiteY43" fmla="*/ 200425 h 1916655"/>
                  <a:gd name="connsiteX44" fmla="*/ 1314579 w 12092521"/>
                  <a:gd name="connsiteY44" fmla="*/ 208414 h 1916655"/>
                  <a:gd name="connsiteX45" fmla="*/ 1347021 w 12092521"/>
                  <a:gd name="connsiteY45" fmla="*/ 205993 h 1916655"/>
                  <a:gd name="connsiteX46" fmla="*/ 1379462 w 12092521"/>
                  <a:gd name="connsiteY46" fmla="*/ 222698 h 1916655"/>
                  <a:gd name="connsiteX47" fmla="*/ 1414567 w 12092521"/>
                  <a:gd name="connsiteY47" fmla="*/ 211077 h 1916655"/>
                  <a:gd name="connsiteX48" fmla="*/ 1445797 w 12092521"/>
                  <a:gd name="connsiteY48" fmla="*/ 179362 h 1916655"/>
                  <a:gd name="connsiteX49" fmla="*/ 1477513 w 12092521"/>
                  <a:gd name="connsiteY49" fmla="*/ 167257 h 1916655"/>
                  <a:gd name="connsiteX50" fmla="*/ 1510196 w 12092521"/>
                  <a:gd name="connsiteY50" fmla="*/ 204782 h 1916655"/>
                  <a:gd name="connsiteX51" fmla="*/ 1541911 w 12092521"/>
                  <a:gd name="connsiteY51" fmla="*/ 188077 h 1916655"/>
                  <a:gd name="connsiteX52" fmla="*/ 1573868 w 12092521"/>
                  <a:gd name="connsiteY52" fmla="*/ 192677 h 1916655"/>
                  <a:gd name="connsiteX53" fmla="*/ 1604857 w 12092521"/>
                  <a:gd name="connsiteY53" fmla="*/ 152489 h 1916655"/>
                  <a:gd name="connsiteX54" fmla="*/ 1638025 w 12092521"/>
                  <a:gd name="connsiteY54" fmla="*/ 202361 h 1916655"/>
                  <a:gd name="connsiteX55" fmla="*/ 1670224 w 12092521"/>
                  <a:gd name="connsiteY55" fmla="*/ 209624 h 1916655"/>
                  <a:gd name="connsiteX56" fmla="*/ 1701213 w 12092521"/>
                  <a:gd name="connsiteY56" fmla="*/ 181783 h 1916655"/>
                  <a:gd name="connsiteX57" fmla="*/ 1732928 w 12092521"/>
                  <a:gd name="connsiteY57" fmla="*/ 168951 h 1916655"/>
                  <a:gd name="connsiteX58" fmla="*/ 1765611 w 12092521"/>
                  <a:gd name="connsiteY58" fmla="*/ 199214 h 1916655"/>
                  <a:gd name="connsiteX59" fmla="*/ 1797811 w 12092521"/>
                  <a:gd name="connsiteY59" fmla="*/ 213498 h 1916655"/>
                  <a:gd name="connsiteX60" fmla="*/ 1829526 w 12092521"/>
                  <a:gd name="connsiteY60" fmla="*/ 207203 h 1916655"/>
                  <a:gd name="connsiteX61" fmla="*/ 1860030 w 12092521"/>
                  <a:gd name="connsiteY61" fmla="*/ 150794 h 1916655"/>
                  <a:gd name="connsiteX62" fmla="*/ 1893440 w 12092521"/>
                  <a:gd name="connsiteY62" fmla="*/ 203814 h 1916655"/>
                  <a:gd name="connsiteX63" fmla="*/ 1924913 w 12092521"/>
                  <a:gd name="connsiteY63" fmla="*/ 189046 h 1916655"/>
                  <a:gd name="connsiteX64" fmla="*/ 1956628 w 12092521"/>
                  <a:gd name="connsiteY64" fmla="*/ 183720 h 1916655"/>
                  <a:gd name="connsiteX65" fmla="*/ 1988827 w 12092521"/>
                  <a:gd name="connsiteY65" fmla="*/ 199940 h 1916655"/>
                  <a:gd name="connsiteX66" fmla="*/ 2019332 w 12092521"/>
                  <a:gd name="connsiteY66" fmla="*/ 137236 h 1916655"/>
                  <a:gd name="connsiteX67" fmla="*/ 2051531 w 12092521"/>
                  <a:gd name="connsiteY67" fmla="*/ 158299 h 1916655"/>
                  <a:gd name="connsiteX68" fmla="*/ 2084215 w 12092521"/>
                  <a:gd name="connsiteY68" fmla="*/ 187109 h 1916655"/>
                  <a:gd name="connsiteX69" fmla="*/ 2114719 w 12092521"/>
                  <a:gd name="connsiteY69" fmla="*/ 135784 h 1916655"/>
                  <a:gd name="connsiteX70" fmla="*/ 2146677 w 12092521"/>
                  <a:gd name="connsiteY70" fmla="*/ 134815 h 1916655"/>
                  <a:gd name="connsiteX71" fmla="*/ 2179844 w 12092521"/>
                  <a:gd name="connsiteY71" fmla="*/ 188804 h 1916655"/>
                  <a:gd name="connsiteX72" fmla="*/ 2210349 w 12092521"/>
                  <a:gd name="connsiteY72" fmla="*/ 140384 h 1916655"/>
                  <a:gd name="connsiteX73" fmla="*/ 2243032 w 12092521"/>
                  <a:gd name="connsiteY73" fmla="*/ 175246 h 1916655"/>
                  <a:gd name="connsiteX74" fmla="*/ 2274021 w 12092521"/>
                  <a:gd name="connsiteY74" fmla="*/ 139415 h 1916655"/>
                  <a:gd name="connsiteX75" fmla="*/ 2306462 w 12092521"/>
                  <a:gd name="connsiteY75" fmla="*/ 169678 h 1916655"/>
                  <a:gd name="connsiteX76" fmla="*/ 2338904 w 12092521"/>
                  <a:gd name="connsiteY76" fmla="*/ 181783 h 1916655"/>
                  <a:gd name="connsiteX77" fmla="*/ 2370377 w 12092521"/>
                  <a:gd name="connsiteY77" fmla="*/ 173309 h 1916655"/>
                  <a:gd name="connsiteX78" fmla="*/ 2402576 w 12092521"/>
                  <a:gd name="connsiteY78" fmla="*/ 185172 h 1916655"/>
                  <a:gd name="connsiteX79" fmla="*/ 2434049 w 12092521"/>
                  <a:gd name="connsiteY79" fmla="*/ 179362 h 1916655"/>
                  <a:gd name="connsiteX80" fmla="*/ 2466248 w 12092521"/>
                  <a:gd name="connsiteY80" fmla="*/ 198488 h 1916655"/>
                  <a:gd name="connsiteX81" fmla="*/ 2496511 w 12092521"/>
                  <a:gd name="connsiteY81" fmla="*/ 138931 h 1916655"/>
                  <a:gd name="connsiteX82" fmla="*/ 2529194 w 12092521"/>
                  <a:gd name="connsiteY82" fmla="*/ 176215 h 1916655"/>
                  <a:gd name="connsiteX83" fmla="*/ 2559699 w 12092521"/>
                  <a:gd name="connsiteY83" fmla="*/ 124889 h 1916655"/>
                  <a:gd name="connsiteX84" fmla="*/ 2591656 w 12092521"/>
                  <a:gd name="connsiteY84" fmla="*/ 133363 h 1916655"/>
                  <a:gd name="connsiteX85" fmla="*/ 2623371 w 12092521"/>
                  <a:gd name="connsiteY85" fmla="*/ 132637 h 1916655"/>
                  <a:gd name="connsiteX86" fmla="*/ 2656539 w 12092521"/>
                  <a:gd name="connsiteY86" fmla="*/ 181299 h 1916655"/>
                  <a:gd name="connsiteX87" fmla="*/ 2687770 w 12092521"/>
                  <a:gd name="connsiteY87" fmla="*/ 152731 h 1916655"/>
                  <a:gd name="connsiteX88" fmla="*/ 2719485 w 12092521"/>
                  <a:gd name="connsiteY88" fmla="*/ 147405 h 1916655"/>
                  <a:gd name="connsiteX89" fmla="*/ 2751442 w 12092521"/>
                  <a:gd name="connsiteY89" fmla="*/ 159510 h 1916655"/>
                  <a:gd name="connsiteX90" fmla="*/ 2782431 w 12092521"/>
                  <a:gd name="connsiteY90" fmla="*/ 123921 h 1916655"/>
                  <a:gd name="connsiteX91" fmla="*/ 2814630 w 12092521"/>
                  <a:gd name="connsiteY91" fmla="*/ 141594 h 1916655"/>
                  <a:gd name="connsiteX92" fmla="*/ 2846587 w 12092521"/>
                  <a:gd name="connsiteY92" fmla="*/ 140384 h 1916655"/>
                  <a:gd name="connsiteX93" fmla="*/ 2879513 w 12092521"/>
                  <a:gd name="connsiteY93" fmla="*/ 188320 h 1916655"/>
                  <a:gd name="connsiteX94" fmla="*/ 2909775 w 12092521"/>
                  <a:gd name="connsiteY94" fmla="*/ 116658 h 1916655"/>
                  <a:gd name="connsiteX95" fmla="*/ 2942217 w 12092521"/>
                  <a:gd name="connsiteY95" fmla="*/ 148615 h 1916655"/>
                  <a:gd name="connsiteX96" fmla="*/ 2973448 w 12092521"/>
                  <a:gd name="connsiteY96" fmla="*/ 120289 h 1916655"/>
                  <a:gd name="connsiteX97" fmla="*/ 3006131 w 12092521"/>
                  <a:gd name="connsiteY97" fmla="*/ 161931 h 1916655"/>
                  <a:gd name="connsiteX98" fmla="*/ 3038088 w 12092521"/>
                  <a:gd name="connsiteY98" fmla="*/ 166531 h 1916655"/>
                  <a:gd name="connsiteX99" fmla="*/ 3068835 w 12092521"/>
                  <a:gd name="connsiteY99" fmla="*/ 119805 h 1916655"/>
                  <a:gd name="connsiteX100" fmla="*/ 3101761 w 12092521"/>
                  <a:gd name="connsiteY100" fmla="*/ 167983 h 1916655"/>
                  <a:gd name="connsiteX101" fmla="*/ 3132749 w 12092521"/>
                  <a:gd name="connsiteY101" fmla="*/ 129973 h 1916655"/>
                  <a:gd name="connsiteX102" fmla="*/ 3164464 w 12092521"/>
                  <a:gd name="connsiteY102" fmla="*/ 125858 h 1916655"/>
                  <a:gd name="connsiteX103" fmla="*/ 3196664 w 12092521"/>
                  <a:gd name="connsiteY103" fmla="*/ 138447 h 1916655"/>
                  <a:gd name="connsiteX104" fmla="*/ 3228379 w 12092521"/>
                  <a:gd name="connsiteY104" fmla="*/ 139415 h 1916655"/>
                  <a:gd name="connsiteX105" fmla="*/ 3260336 w 12092521"/>
                  <a:gd name="connsiteY105" fmla="*/ 142078 h 1916655"/>
                  <a:gd name="connsiteX106" fmla="*/ 3291567 w 12092521"/>
                  <a:gd name="connsiteY106" fmla="*/ 117868 h 1916655"/>
                  <a:gd name="connsiteX107" fmla="*/ 3323282 w 12092521"/>
                  <a:gd name="connsiteY107" fmla="*/ 118595 h 1916655"/>
                  <a:gd name="connsiteX108" fmla="*/ 3368313 w 12092521"/>
                  <a:gd name="connsiteY108" fmla="*/ 106490 h 1916655"/>
                  <a:gd name="connsiteX109" fmla="*/ 3399059 w 12092521"/>
                  <a:gd name="connsiteY109" fmla="*/ 139657 h 1916655"/>
                  <a:gd name="connsiteX110" fmla="*/ 3404143 w 12092521"/>
                  <a:gd name="connsiteY110" fmla="*/ 178878 h 1916655"/>
                  <a:gd name="connsiteX111" fmla="*/ 3416248 w 12092521"/>
                  <a:gd name="connsiteY111" fmla="*/ 211319 h 1916655"/>
                  <a:gd name="connsiteX112" fmla="*/ 3428353 w 12092521"/>
                  <a:gd name="connsiteY112" fmla="*/ 243276 h 1916655"/>
                  <a:gd name="connsiteX113" fmla="*/ 3444332 w 12092521"/>
                  <a:gd name="connsiteY113" fmla="*/ 271360 h 1916655"/>
                  <a:gd name="connsiteX114" fmla="*/ 3481857 w 12092521"/>
                  <a:gd name="connsiteY114" fmla="*/ 277412 h 1916655"/>
                  <a:gd name="connsiteX115" fmla="*/ 3503889 w 12092521"/>
                  <a:gd name="connsiteY115" fmla="*/ 299443 h 1916655"/>
                  <a:gd name="connsiteX116" fmla="*/ 3509941 w 12092521"/>
                  <a:gd name="connsiteY116" fmla="*/ 337695 h 1916655"/>
                  <a:gd name="connsiteX117" fmla="*/ 3568045 w 12092521"/>
                  <a:gd name="connsiteY117" fmla="*/ 322927 h 1916655"/>
                  <a:gd name="connsiteX118" fmla="*/ 3571919 w 12092521"/>
                  <a:gd name="connsiteY118" fmla="*/ 363116 h 1916655"/>
                  <a:gd name="connsiteX119" fmla="*/ 3586929 w 12092521"/>
                  <a:gd name="connsiteY119" fmla="*/ 392168 h 1916655"/>
                  <a:gd name="connsiteX120" fmla="*/ 3603392 w 12092521"/>
                  <a:gd name="connsiteY120" fmla="*/ 419767 h 1916655"/>
                  <a:gd name="connsiteX121" fmla="*/ 3622517 w 12092521"/>
                  <a:gd name="connsiteY121" fmla="*/ 444461 h 1916655"/>
                  <a:gd name="connsiteX122" fmla="*/ 3673600 w 12092521"/>
                  <a:gd name="connsiteY122" fmla="*/ 421219 h 1916655"/>
                  <a:gd name="connsiteX123" fmla="*/ 3693210 w 12092521"/>
                  <a:gd name="connsiteY123" fmla="*/ 404999 h 1916655"/>
                  <a:gd name="connsiteX124" fmla="*/ 3730736 w 12092521"/>
                  <a:gd name="connsiteY124" fmla="*/ 458019 h 1916655"/>
                  <a:gd name="connsiteX125" fmla="*/ 3761725 w 12092521"/>
                  <a:gd name="connsiteY125" fmla="*/ 449545 h 1916655"/>
                  <a:gd name="connsiteX126" fmla="*/ 3791745 w 12092521"/>
                  <a:gd name="connsiteY126" fmla="*/ 430904 h 1916655"/>
                  <a:gd name="connsiteX127" fmla="*/ 3825155 w 12092521"/>
                  <a:gd name="connsiteY127" fmla="*/ 446156 h 1916655"/>
                  <a:gd name="connsiteX128" fmla="*/ 3853965 w 12092521"/>
                  <a:gd name="connsiteY128" fmla="*/ 415893 h 1916655"/>
                  <a:gd name="connsiteX129" fmla="*/ 3888101 w 12092521"/>
                  <a:gd name="connsiteY129" fmla="*/ 436956 h 1916655"/>
                  <a:gd name="connsiteX130" fmla="*/ 3919574 w 12092521"/>
                  <a:gd name="connsiteY130" fmla="*/ 433567 h 1916655"/>
                  <a:gd name="connsiteX131" fmla="*/ 3952742 w 12092521"/>
                  <a:gd name="connsiteY131" fmla="*/ 447608 h 1916655"/>
                  <a:gd name="connsiteX132" fmla="*/ 3983246 w 12092521"/>
                  <a:gd name="connsiteY132" fmla="*/ 434051 h 1916655"/>
                  <a:gd name="connsiteX133" fmla="*/ 4013993 w 12092521"/>
                  <a:gd name="connsiteY133" fmla="*/ 423398 h 1916655"/>
                  <a:gd name="connsiteX134" fmla="*/ 4044740 w 12092521"/>
                  <a:gd name="connsiteY134" fmla="*/ 412262 h 1916655"/>
                  <a:gd name="connsiteX135" fmla="*/ 4077665 w 12092521"/>
                  <a:gd name="connsiteY135" fmla="*/ 423156 h 1916655"/>
                  <a:gd name="connsiteX136" fmla="*/ 4109138 w 12092521"/>
                  <a:gd name="connsiteY136" fmla="*/ 420251 h 1916655"/>
                  <a:gd name="connsiteX137" fmla="*/ 4136980 w 12092521"/>
                  <a:gd name="connsiteY137" fmla="*/ 380063 h 1916655"/>
                  <a:gd name="connsiteX138" fmla="*/ 4168937 w 12092521"/>
                  <a:gd name="connsiteY138" fmla="*/ 381273 h 1916655"/>
                  <a:gd name="connsiteX139" fmla="*/ 4201136 w 12092521"/>
                  <a:gd name="connsiteY139" fmla="*/ 386357 h 1916655"/>
                  <a:gd name="connsiteX140" fmla="*/ 4231399 w 12092521"/>
                  <a:gd name="connsiteY140" fmla="*/ 391441 h 1916655"/>
                  <a:gd name="connsiteX141" fmla="*/ 4264324 w 12092521"/>
                  <a:gd name="connsiteY141" fmla="*/ 399673 h 1916655"/>
                  <a:gd name="connsiteX142" fmla="*/ 4249556 w 12092521"/>
                  <a:gd name="connsiteY142" fmla="*/ 457050 h 1916655"/>
                  <a:gd name="connsiteX143" fmla="*/ 4308628 w 12092521"/>
                  <a:gd name="connsiteY143" fmla="*/ 443009 h 1916655"/>
                  <a:gd name="connsiteX144" fmla="*/ 4342523 w 12092521"/>
                  <a:gd name="connsiteY144" fmla="*/ 453177 h 1916655"/>
                  <a:gd name="connsiteX145" fmla="*/ 4324365 w 12092521"/>
                  <a:gd name="connsiteY145" fmla="*/ 513460 h 1916655"/>
                  <a:gd name="connsiteX146" fmla="*/ 4356564 w 12092521"/>
                  <a:gd name="connsiteY146" fmla="*/ 525080 h 1916655"/>
                  <a:gd name="connsiteX147" fmla="*/ 4367701 w 12092521"/>
                  <a:gd name="connsiteY147" fmla="*/ 556796 h 1916655"/>
                  <a:gd name="connsiteX148" fmla="*/ 4387069 w 12092521"/>
                  <a:gd name="connsiteY148" fmla="*/ 581006 h 1916655"/>
                  <a:gd name="connsiteX149" fmla="*/ 4452194 w 12092521"/>
                  <a:gd name="connsiteY149" fmla="*/ 560911 h 1916655"/>
                  <a:gd name="connsiteX150" fmla="*/ 4429194 w 12092521"/>
                  <a:gd name="connsiteY150" fmla="*/ 625794 h 1916655"/>
                  <a:gd name="connsiteX151" fmla="*/ 4481004 w 12092521"/>
                  <a:gd name="connsiteY151" fmla="*/ 618773 h 1916655"/>
                  <a:gd name="connsiteX152" fmla="*/ 4484151 w 12092521"/>
                  <a:gd name="connsiteY152" fmla="*/ 658235 h 1916655"/>
                  <a:gd name="connsiteX153" fmla="*/ 4528455 w 12092521"/>
                  <a:gd name="connsiteY153" fmla="*/ 657993 h 1916655"/>
                  <a:gd name="connsiteX154" fmla="*/ 4547581 w 12092521"/>
                  <a:gd name="connsiteY154" fmla="*/ 664530 h 1916655"/>
                  <a:gd name="connsiteX155" fmla="*/ 4567191 w 12092521"/>
                  <a:gd name="connsiteY155" fmla="*/ 664772 h 1916655"/>
                  <a:gd name="connsiteX156" fmla="*/ 4593096 w 12092521"/>
                  <a:gd name="connsiteY156" fmla="*/ 735707 h 1916655"/>
                  <a:gd name="connsiteX157" fmla="*/ 4629411 w 12092521"/>
                  <a:gd name="connsiteY157" fmla="*/ 683898 h 1916655"/>
                  <a:gd name="connsiteX158" fmla="*/ 4660642 w 12092521"/>
                  <a:gd name="connsiteY158" fmla="*/ 690192 h 1916655"/>
                  <a:gd name="connsiteX159" fmla="*/ 4690662 w 12092521"/>
                  <a:gd name="connsiteY159" fmla="*/ 710287 h 1916655"/>
                  <a:gd name="connsiteX160" fmla="*/ 4722861 w 12092521"/>
                  <a:gd name="connsiteY160" fmla="*/ 707382 h 1916655"/>
                  <a:gd name="connsiteX161" fmla="*/ 4751187 w 12092521"/>
                  <a:gd name="connsiteY161" fmla="*/ 747086 h 1916655"/>
                  <a:gd name="connsiteX162" fmla="*/ 4784597 w 12092521"/>
                  <a:gd name="connsiteY162" fmla="*/ 728444 h 1916655"/>
                  <a:gd name="connsiteX163" fmla="*/ 4819217 w 12092521"/>
                  <a:gd name="connsiteY163" fmla="*/ 694308 h 1916655"/>
                  <a:gd name="connsiteX164" fmla="*/ 4850690 w 12092521"/>
                  <a:gd name="connsiteY164" fmla="*/ 697213 h 1916655"/>
                  <a:gd name="connsiteX165" fmla="*/ 4881679 w 12092521"/>
                  <a:gd name="connsiteY165" fmla="*/ 706897 h 1916655"/>
                  <a:gd name="connsiteX166" fmla="*/ 4913394 w 12092521"/>
                  <a:gd name="connsiteY166" fmla="*/ 706655 h 1916655"/>
                  <a:gd name="connsiteX167" fmla="*/ 4945593 w 12092521"/>
                  <a:gd name="connsiteY167" fmla="*/ 702297 h 1916655"/>
                  <a:gd name="connsiteX168" fmla="*/ 4976824 w 12092521"/>
                  <a:gd name="connsiteY168" fmla="*/ 709076 h 1916655"/>
                  <a:gd name="connsiteX169" fmla="*/ 5003455 w 12092521"/>
                  <a:gd name="connsiteY169" fmla="*/ 768875 h 1916655"/>
                  <a:gd name="connsiteX170" fmla="*/ 5035412 w 12092521"/>
                  <a:gd name="connsiteY170" fmla="*/ 766212 h 1916655"/>
                  <a:gd name="connsiteX171" fmla="*/ 5066885 w 12092521"/>
                  <a:gd name="connsiteY171" fmla="*/ 770812 h 1916655"/>
                  <a:gd name="connsiteX172" fmla="*/ 5102474 w 12092521"/>
                  <a:gd name="connsiteY172" fmla="*/ 723360 h 1916655"/>
                  <a:gd name="connsiteX173" fmla="*/ 5134431 w 12092521"/>
                  <a:gd name="connsiteY173" fmla="*/ 722150 h 1916655"/>
                  <a:gd name="connsiteX174" fmla="*/ 5163483 w 12092521"/>
                  <a:gd name="connsiteY174" fmla="*/ 754349 h 1916655"/>
                  <a:gd name="connsiteX175" fmla="*/ 5197619 w 12092521"/>
                  <a:gd name="connsiteY175" fmla="*/ 724571 h 1916655"/>
                  <a:gd name="connsiteX176" fmla="*/ 5225703 w 12092521"/>
                  <a:gd name="connsiteY176" fmla="*/ 767180 h 1916655"/>
                  <a:gd name="connsiteX177" fmla="*/ 5258144 w 12092521"/>
                  <a:gd name="connsiteY177" fmla="*/ 759917 h 1916655"/>
                  <a:gd name="connsiteX178" fmla="*/ 5292038 w 12092521"/>
                  <a:gd name="connsiteY178" fmla="*/ 733286 h 1916655"/>
                  <a:gd name="connsiteX179" fmla="*/ 5324237 w 12092521"/>
                  <a:gd name="connsiteY179" fmla="*/ 727476 h 1916655"/>
                  <a:gd name="connsiteX180" fmla="*/ 5350142 w 12092521"/>
                  <a:gd name="connsiteY180" fmla="*/ 795022 h 1916655"/>
                  <a:gd name="connsiteX181" fmla="*/ 5381615 w 12092521"/>
                  <a:gd name="connsiteY181" fmla="*/ 797927 h 1916655"/>
                  <a:gd name="connsiteX182" fmla="*/ 5417446 w 12092521"/>
                  <a:gd name="connsiteY182" fmla="*/ 747570 h 1916655"/>
                  <a:gd name="connsiteX183" fmla="*/ 5448919 w 12092521"/>
                  <a:gd name="connsiteY183" fmla="*/ 750960 h 1916655"/>
                  <a:gd name="connsiteX184" fmla="*/ 5480876 w 12092521"/>
                  <a:gd name="connsiteY184" fmla="*/ 748539 h 1916655"/>
                  <a:gd name="connsiteX185" fmla="*/ 5509686 w 12092521"/>
                  <a:gd name="connsiteY185" fmla="*/ 784611 h 1916655"/>
                  <a:gd name="connsiteX186" fmla="*/ 5543580 w 12092521"/>
                  <a:gd name="connsiteY186" fmla="*/ 757980 h 1916655"/>
                  <a:gd name="connsiteX187" fmla="*/ 5572148 w 12092521"/>
                  <a:gd name="connsiteY187" fmla="*/ 792359 h 1916655"/>
                  <a:gd name="connsiteX188" fmla="*/ 5601684 w 12092521"/>
                  <a:gd name="connsiteY188" fmla="*/ 816084 h 1916655"/>
                  <a:gd name="connsiteX189" fmla="*/ 5636546 w 12092521"/>
                  <a:gd name="connsiteY189" fmla="*/ 779043 h 1916655"/>
                  <a:gd name="connsiteX190" fmla="*/ 5667535 w 12092521"/>
                  <a:gd name="connsiteY190" fmla="*/ 786306 h 1916655"/>
                  <a:gd name="connsiteX191" fmla="*/ 5698766 w 12092521"/>
                  <a:gd name="connsiteY191" fmla="*/ 789454 h 1916655"/>
                  <a:gd name="connsiteX192" fmla="*/ 5732902 w 12092521"/>
                  <a:gd name="connsiteY192" fmla="*/ 760644 h 1916655"/>
                  <a:gd name="connsiteX193" fmla="*/ 5759775 w 12092521"/>
                  <a:gd name="connsiteY193" fmla="*/ 816084 h 1916655"/>
                  <a:gd name="connsiteX194" fmla="*/ 5790764 w 12092521"/>
                  <a:gd name="connsiteY194" fmla="*/ 826495 h 1916655"/>
                  <a:gd name="connsiteX195" fmla="*/ 5825142 w 12092521"/>
                  <a:gd name="connsiteY195" fmla="*/ 794780 h 1916655"/>
                  <a:gd name="connsiteX196" fmla="*/ 5855405 w 12092521"/>
                  <a:gd name="connsiteY196" fmla="*/ 811242 h 1916655"/>
                  <a:gd name="connsiteX197" fmla="*/ 5884941 w 12092521"/>
                  <a:gd name="connsiteY197" fmla="*/ 834968 h 1916655"/>
                  <a:gd name="connsiteX198" fmla="*/ 5920045 w 12092521"/>
                  <a:gd name="connsiteY198" fmla="*/ 794295 h 1916655"/>
                  <a:gd name="connsiteX199" fmla="*/ 5951034 w 12092521"/>
                  <a:gd name="connsiteY199" fmla="*/ 804464 h 1916655"/>
                  <a:gd name="connsiteX200" fmla="*/ 5982023 w 12092521"/>
                  <a:gd name="connsiteY200" fmla="*/ 811000 h 1916655"/>
                  <a:gd name="connsiteX201" fmla="*/ 6011317 w 12092521"/>
                  <a:gd name="connsiteY201" fmla="*/ 839084 h 1916655"/>
                  <a:gd name="connsiteX202" fmla="*/ 6044726 w 12092521"/>
                  <a:gd name="connsiteY202" fmla="*/ 819716 h 1916655"/>
                  <a:gd name="connsiteX203" fmla="*/ 6077895 w 12092521"/>
                  <a:gd name="connsiteY203" fmla="*/ 803737 h 1916655"/>
                  <a:gd name="connsiteX204" fmla="*/ 6110094 w 12092521"/>
                  <a:gd name="connsiteY204" fmla="*/ 795264 h 1916655"/>
                  <a:gd name="connsiteX205" fmla="*/ 6140114 w 12092521"/>
                  <a:gd name="connsiteY205" fmla="*/ 816811 h 1916655"/>
                  <a:gd name="connsiteX206" fmla="*/ 6172797 w 12092521"/>
                  <a:gd name="connsiteY206" fmla="*/ 803737 h 1916655"/>
                  <a:gd name="connsiteX207" fmla="*/ 6198460 w 12092521"/>
                  <a:gd name="connsiteY207" fmla="*/ 874431 h 1916655"/>
                  <a:gd name="connsiteX208" fmla="*/ 6235501 w 12092521"/>
                  <a:gd name="connsiteY208" fmla="*/ 812453 h 1916655"/>
                  <a:gd name="connsiteX209" fmla="*/ 6267216 w 12092521"/>
                  <a:gd name="connsiteY209" fmla="*/ 811969 h 1916655"/>
                  <a:gd name="connsiteX210" fmla="*/ 6297963 w 12092521"/>
                  <a:gd name="connsiteY210" fmla="*/ 820442 h 1916655"/>
                  <a:gd name="connsiteX211" fmla="*/ 6324836 w 12092521"/>
                  <a:gd name="connsiteY211" fmla="*/ 877820 h 1916655"/>
                  <a:gd name="connsiteX212" fmla="*/ 6359699 w 12092521"/>
                  <a:gd name="connsiteY212" fmla="*/ 840294 h 1916655"/>
                  <a:gd name="connsiteX213" fmla="*/ 6392624 w 12092521"/>
                  <a:gd name="connsiteY213" fmla="*/ 825284 h 1916655"/>
                  <a:gd name="connsiteX214" fmla="*/ 6423613 w 12092521"/>
                  <a:gd name="connsiteY214" fmla="*/ 835452 h 1916655"/>
                  <a:gd name="connsiteX215" fmla="*/ 6455328 w 12092521"/>
                  <a:gd name="connsiteY215" fmla="*/ 832547 h 1916655"/>
                  <a:gd name="connsiteX216" fmla="*/ 6484864 w 12092521"/>
                  <a:gd name="connsiteY216" fmla="*/ 859905 h 1916655"/>
                  <a:gd name="connsiteX217" fmla="*/ 6516095 w 12092521"/>
                  <a:gd name="connsiteY217" fmla="*/ 863294 h 1916655"/>
                  <a:gd name="connsiteX218" fmla="*/ 6547326 w 12092521"/>
                  <a:gd name="connsiteY218" fmla="*/ 868862 h 1916655"/>
                  <a:gd name="connsiteX219" fmla="*/ 6576378 w 12092521"/>
                  <a:gd name="connsiteY219" fmla="*/ 898156 h 1916655"/>
                  <a:gd name="connsiteX220" fmla="*/ 6608819 w 12092521"/>
                  <a:gd name="connsiteY220" fmla="*/ 888230 h 1916655"/>
                  <a:gd name="connsiteX221" fmla="*/ 6640777 w 12092521"/>
                  <a:gd name="connsiteY221" fmla="*/ 886051 h 1916655"/>
                  <a:gd name="connsiteX222" fmla="*/ 6671039 w 12092521"/>
                  <a:gd name="connsiteY222" fmla="*/ 903483 h 1916655"/>
                  <a:gd name="connsiteX223" fmla="*/ 6703722 w 12092521"/>
                  <a:gd name="connsiteY223" fmla="*/ 891378 h 1916655"/>
                  <a:gd name="connsiteX224" fmla="*/ 6736164 w 12092521"/>
                  <a:gd name="connsiteY224" fmla="*/ 881209 h 1916655"/>
                  <a:gd name="connsiteX225" fmla="*/ 6766426 w 12092521"/>
                  <a:gd name="connsiteY225" fmla="*/ 898156 h 1916655"/>
                  <a:gd name="connsiteX226" fmla="*/ 6796688 w 12092521"/>
                  <a:gd name="connsiteY226" fmla="*/ 913651 h 1916655"/>
                  <a:gd name="connsiteX227" fmla="*/ 6833003 w 12092521"/>
                  <a:gd name="connsiteY227" fmla="*/ 860873 h 1916655"/>
                  <a:gd name="connsiteX228" fmla="*/ 6860361 w 12092521"/>
                  <a:gd name="connsiteY228" fmla="*/ 911714 h 1916655"/>
                  <a:gd name="connsiteX229" fmla="*/ 6896192 w 12092521"/>
                  <a:gd name="connsiteY229" fmla="*/ 860389 h 1916655"/>
                  <a:gd name="connsiteX230" fmla="*/ 6923307 w 12092521"/>
                  <a:gd name="connsiteY230" fmla="*/ 914619 h 1916655"/>
                  <a:gd name="connsiteX231" fmla="*/ 6953569 w 12092521"/>
                  <a:gd name="connsiteY231" fmla="*/ 929145 h 1916655"/>
                  <a:gd name="connsiteX232" fmla="*/ 6985043 w 12092521"/>
                  <a:gd name="connsiteY232" fmla="*/ 931808 h 1916655"/>
                  <a:gd name="connsiteX233" fmla="*/ 7020389 w 12092521"/>
                  <a:gd name="connsiteY233" fmla="*/ 887988 h 1916655"/>
                  <a:gd name="connsiteX234" fmla="*/ 7052104 w 12092521"/>
                  <a:gd name="connsiteY234" fmla="*/ 885809 h 1916655"/>
                  <a:gd name="connsiteX235" fmla="*/ 7084303 w 12092521"/>
                  <a:gd name="connsiteY235" fmla="*/ 878788 h 1916655"/>
                  <a:gd name="connsiteX236" fmla="*/ 7114324 w 12092521"/>
                  <a:gd name="connsiteY236" fmla="*/ 896220 h 1916655"/>
                  <a:gd name="connsiteX237" fmla="*/ 7146523 w 12092521"/>
                  <a:gd name="connsiteY237" fmla="*/ 890893 h 1916655"/>
                  <a:gd name="connsiteX238" fmla="*/ 7176059 w 12092521"/>
                  <a:gd name="connsiteY238" fmla="*/ 915103 h 1916655"/>
                  <a:gd name="connsiteX239" fmla="*/ 7208258 w 12092521"/>
                  <a:gd name="connsiteY239" fmla="*/ 908567 h 1916655"/>
                  <a:gd name="connsiteX240" fmla="*/ 7237311 w 12092521"/>
                  <a:gd name="connsiteY240" fmla="*/ 938345 h 1916655"/>
                  <a:gd name="connsiteX241" fmla="*/ 7268299 w 12092521"/>
                  <a:gd name="connsiteY241" fmla="*/ 945608 h 1916655"/>
                  <a:gd name="connsiteX242" fmla="*/ 7304372 w 12092521"/>
                  <a:gd name="connsiteY242" fmla="*/ 894041 h 1916655"/>
                  <a:gd name="connsiteX243" fmla="*/ 7329793 w 12092521"/>
                  <a:gd name="connsiteY243" fmla="*/ 969334 h 1916655"/>
                  <a:gd name="connsiteX244" fmla="*/ 7363444 w 12092521"/>
                  <a:gd name="connsiteY244" fmla="*/ 943671 h 1916655"/>
                  <a:gd name="connsiteX245" fmla="*/ 7394192 w 12092521"/>
                  <a:gd name="connsiteY245" fmla="*/ 955050 h 1916655"/>
                  <a:gd name="connsiteX246" fmla="*/ 7427601 w 12092521"/>
                  <a:gd name="connsiteY246" fmla="*/ 934955 h 1916655"/>
                  <a:gd name="connsiteX247" fmla="*/ 7459558 w 12092521"/>
                  <a:gd name="connsiteY247" fmla="*/ 929145 h 1916655"/>
                  <a:gd name="connsiteX248" fmla="*/ 7490305 w 12092521"/>
                  <a:gd name="connsiteY248" fmla="*/ 939555 h 1916655"/>
                  <a:gd name="connsiteX249" fmla="*/ 7520325 w 12092521"/>
                  <a:gd name="connsiteY249" fmla="*/ 959165 h 1916655"/>
                  <a:gd name="connsiteX250" fmla="*/ 7553251 w 12092521"/>
                  <a:gd name="connsiteY250" fmla="*/ 941976 h 1916655"/>
                  <a:gd name="connsiteX251" fmla="*/ 7586419 w 12092521"/>
                  <a:gd name="connsiteY251" fmla="*/ 923577 h 1916655"/>
                  <a:gd name="connsiteX252" fmla="*/ 7613776 w 12092521"/>
                  <a:gd name="connsiteY252" fmla="*/ 973449 h 1916655"/>
                  <a:gd name="connsiteX253" fmla="*/ 7646944 w 12092521"/>
                  <a:gd name="connsiteY253" fmla="*/ 954808 h 1916655"/>
                  <a:gd name="connsiteX254" fmla="*/ 7678900 w 12092521"/>
                  <a:gd name="connsiteY254" fmla="*/ 953597 h 1916655"/>
                  <a:gd name="connsiteX255" fmla="*/ 7705290 w 12092521"/>
                  <a:gd name="connsiteY255" fmla="*/ 994754 h 1916655"/>
                  <a:gd name="connsiteX256" fmla="*/ 7736763 w 12092521"/>
                  <a:gd name="connsiteY256" fmla="*/ 1000565 h 1916655"/>
                  <a:gd name="connsiteX257" fmla="*/ 7770657 w 12092521"/>
                  <a:gd name="connsiteY257" fmla="*/ 993059 h 1916655"/>
                  <a:gd name="connsiteX258" fmla="*/ 7801645 w 12092521"/>
                  <a:gd name="connsiteY258" fmla="*/ 1001775 h 1916655"/>
                  <a:gd name="connsiteX259" fmla="*/ 7830455 w 12092521"/>
                  <a:gd name="connsiteY259" fmla="*/ 1024533 h 1916655"/>
                  <a:gd name="connsiteX260" fmla="*/ 7865318 w 12092521"/>
                  <a:gd name="connsiteY260" fmla="*/ 1010007 h 1916655"/>
                  <a:gd name="connsiteX261" fmla="*/ 7902359 w 12092521"/>
                  <a:gd name="connsiteY261" fmla="*/ 981197 h 1916655"/>
                  <a:gd name="connsiteX262" fmla="*/ 7930685 w 12092521"/>
                  <a:gd name="connsiteY262" fmla="*/ 1006375 h 1916655"/>
                  <a:gd name="connsiteX263" fmla="*/ 7960947 w 12092521"/>
                  <a:gd name="connsiteY263" fmla="*/ 1019448 h 1916655"/>
                  <a:gd name="connsiteX264" fmla="*/ 7992420 w 12092521"/>
                  <a:gd name="connsiteY264" fmla="*/ 1025259 h 1916655"/>
                  <a:gd name="connsiteX265" fmla="*/ 8028009 w 12092521"/>
                  <a:gd name="connsiteY265" fmla="*/ 1006133 h 1916655"/>
                  <a:gd name="connsiteX266" fmla="*/ 8056092 w 12092521"/>
                  <a:gd name="connsiteY266" fmla="*/ 1031795 h 1916655"/>
                  <a:gd name="connsiteX267" fmla="*/ 8092407 w 12092521"/>
                  <a:gd name="connsiteY267" fmla="*/ 1008312 h 1916655"/>
                  <a:gd name="connsiteX268" fmla="*/ 8124122 w 12092521"/>
                  <a:gd name="connsiteY268" fmla="*/ 1013396 h 1916655"/>
                  <a:gd name="connsiteX269" fmla="*/ 8146880 w 12092521"/>
                  <a:gd name="connsiteY269" fmla="*/ 1072468 h 1916655"/>
                  <a:gd name="connsiteX270" fmla="*/ 8185131 w 12092521"/>
                  <a:gd name="connsiteY270" fmla="*/ 1036395 h 1916655"/>
                  <a:gd name="connsiteX271" fmla="*/ 8220962 w 12092521"/>
                  <a:gd name="connsiteY271" fmla="*/ 1015091 h 1916655"/>
                  <a:gd name="connsiteX272" fmla="*/ 8251225 w 12092521"/>
                  <a:gd name="connsiteY272" fmla="*/ 1028890 h 1916655"/>
                  <a:gd name="connsiteX273" fmla="*/ 8284392 w 12092521"/>
                  <a:gd name="connsiteY273" fmla="*/ 1023564 h 1916655"/>
                  <a:gd name="connsiteX274" fmla="*/ 8311266 w 12092521"/>
                  <a:gd name="connsiteY274" fmla="*/ 1057942 h 1916655"/>
                  <a:gd name="connsiteX275" fmla="*/ 8336928 w 12092521"/>
                  <a:gd name="connsiteY275" fmla="*/ 1098857 h 1916655"/>
                  <a:gd name="connsiteX276" fmla="*/ 8377358 w 12092521"/>
                  <a:gd name="connsiteY276" fmla="*/ 1049469 h 1916655"/>
                  <a:gd name="connsiteX277" fmla="*/ 8405200 w 12092521"/>
                  <a:gd name="connsiteY277" fmla="*/ 1078037 h 1916655"/>
                  <a:gd name="connsiteX278" fmla="*/ 8440547 w 12092521"/>
                  <a:gd name="connsiteY278" fmla="*/ 1058911 h 1916655"/>
                  <a:gd name="connsiteX279" fmla="*/ 8469357 w 12092521"/>
                  <a:gd name="connsiteY279" fmla="*/ 1080942 h 1916655"/>
                  <a:gd name="connsiteX280" fmla="*/ 8501798 w 12092521"/>
                  <a:gd name="connsiteY280" fmla="*/ 1080458 h 1916655"/>
                  <a:gd name="connsiteX281" fmla="*/ 8536902 w 12092521"/>
                  <a:gd name="connsiteY281" fmla="*/ 1062784 h 1916655"/>
                  <a:gd name="connsiteX282" fmla="*/ 8563533 w 12092521"/>
                  <a:gd name="connsiteY282" fmla="*/ 1098857 h 1916655"/>
                  <a:gd name="connsiteX283" fmla="*/ 8594280 w 12092521"/>
                  <a:gd name="connsiteY283" fmla="*/ 1107815 h 1916655"/>
                  <a:gd name="connsiteX284" fmla="*/ 8627448 w 12092521"/>
                  <a:gd name="connsiteY284" fmla="*/ 1103941 h 1916655"/>
                  <a:gd name="connsiteX285" fmla="*/ 8653352 w 12092521"/>
                  <a:gd name="connsiteY285" fmla="*/ 1144130 h 1916655"/>
                  <a:gd name="connsiteX286" fmla="*/ 8685552 w 12092521"/>
                  <a:gd name="connsiteY286" fmla="*/ 1144130 h 1916655"/>
                  <a:gd name="connsiteX287" fmla="*/ 8722593 w 12092521"/>
                  <a:gd name="connsiteY287" fmla="*/ 1115078 h 1916655"/>
                  <a:gd name="connsiteX288" fmla="*/ 8746803 w 12092521"/>
                  <a:gd name="connsiteY288" fmla="*/ 1164224 h 1916655"/>
                  <a:gd name="connsiteX289" fmla="*/ 8788928 w 12092521"/>
                  <a:gd name="connsiteY289" fmla="*/ 1103457 h 1916655"/>
                  <a:gd name="connsiteX290" fmla="*/ 8808297 w 12092521"/>
                  <a:gd name="connsiteY290" fmla="*/ 1182139 h 1916655"/>
                  <a:gd name="connsiteX291" fmla="*/ 8843885 w 12092521"/>
                  <a:gd name="connsiteY291" fmla="*/ 1162045 h 1916655"/>
                  <a:gd name="connsiteX292" fmla="*/ 8876084 w 12092521"/>
                  <a:gd name="connsiteY292" fmla="*/ 1162772 h 1916655"/>
                  <a:gd name="connsiteX293" fmla="*/ 8905621 w 12092521"/>
                  <a:gd name="connsiteY293" fmla="*/ 1178992 h 1916655"/>
                  <a:gd name="connsiteX294" fmla="*/ 8939514 w 12092521"/>
                  <a:gd name="connsiteY294" fmla="*/ 1170519 h 1916655"/>
                  <a:gd name="connsiteX295" fmla="*/ 8976072 w 12092521"/>
                  <a:gd name="connsiteY295" fmla="*/ 1144856 h 1916655"/>
                  <a:gd name="connsiteX296" fmla="*/ 9003429 w 12092521"/>
                  <a:gd name="connsiteY296" fmla="*/ 1175361 h 1916655"/>
                  <a:gd name="connsiteX297" fmla="*/ 9039502 w 12092521"/>
                  <a:gd name="connsiteY297" fmla="*/ 1151877 h 1916655"/>
                  <a:gd name="connsiteX298" fmla="*/ 9064680 w 12092521"/>
                  <a:gd name="connsiteY298" fmla="*/ 1195455 h 1916655"/>
                  <a:gd name="connsiteX299" fmla="*/ 9098332 w 12092521"/>
                  <a:gd name="connsiteY299" fmla="*/ 1187466 h 1916655"/>
                  <a:gd name="connsiteX300" fmla="*/ 9129563 w 12092521"/>
                  <a:gd name="connsiteY300" fmla="*/ 1194971 h 1916655"/>
                  <a:gd name="connsiteX301" fmla="*/ 9158373 w 12092521"/>
                  <a:gd name="connsiteY301" fmla="*/ 1217244 h 1916655"/>
                  <a:gd name="connsiteX302" fmla="*/ 9190572 w 12092521"/>
                  <a:gd name="connsiteY302" fmla="*/ 1217486 h 1916655"/>
                  <a:gd name="connsiteX303" fmla="*/ 9222045 w 12092521"/>
                  <a:gd name="connsiteY303" fmla="*/ 1223781 h 1916655"/>
                  <a:gd name="connsiteX304" fmla="*/ 9260297 w 12092521"/>
                  <a:gd name="connsiteY304" fmla="*/ 1186255 h 1916655"/>
                  <a:gd name="connsiteX305" fmla="*/ 9284023 w 12092521"/>
                  <a:gd name="connsiteY305" fmla="*/ 1240486 h 1916655"/>
                  <a:gd name="connsiteX306" fmla="*/ 9318159 w 12092521"/>
                  <a:gd name="connsiteY306" fmla="*/ 1227654 h 1916655"/>
                  <a:gd name="connsiteX307" fmla="*/ 9352537 w 12092521"/>
                  <a:gd name="connsiteY307" fmla="*/ 1215791 h 1916655"/>
                  <a:gd name="connsiteX308" fmla="*/ 9378684 w 12092521"/>
                  <a:gd name="connsiteY308" fmla="*/ 1253559 h 1916655"/>
                  <a:gd name="connsiteX309" fmla="*/ 9407251 w 12092521"/>
                  <a:gd name="connsiteY309" fmla="*/ 1276801 h 1916655"/>
                  <a:gd name="connsiteX310" fmla="*/ 9440903 w 12092521"/>
                  <a:gd name="connsiteY310" fmla="*/ 1262275 h 1916655"/>
                  <a:gd name="connsiteX311" fmla="*/ 9472619 w 12092521"/>
                  <a:gd name="connsiteY311" fmla="*/ 1264696 h 1916655"/>
                  <a:gd name="connsiteX312" fmla="*/ 9511839 w 12092521"/>
                  <a:gd name="connsiteY312" fmla="*/ 1245570 h 1916655"/>
                  <a:gd name="connsiteX313" fmla="*/ 9529512 w 12092521"/>
                  <a:gd name="connsiteY313" fmla="*/ 1298832 h 1916655"/>
                  <a:gd name="connsiteX314" fmla="*/ 9561469 w 12092521"/>
                  <a:gd name="connsiteY314" fmla="*/ 1303916 h 1916655"/>
                  <a:gd name="connsiteX315" fmla="*/ 9602626 w 12092521"/>
                  <a:gd name="connsiteY315" fmla="*/ 1277527 h 1916655"/>
                  <a:gd name="connsiteX316" fmla="*/ 9635068 w 12092521"/>
                  <a:gd name="connsiteY316" fmla="*/ 1280190 h 1916655"/>
                  <a:gd name="connsiteX317" fmla="*/ 9655162 w 12092521"/>
                  <a:gd name="connsiteY317" fmla="*/ 1325463 h 1916655"/>
                  <a:gd name="connsiteX318" fmla="*/ 9688329 w 12092521"/>
                  <a:gd name="connsiteY318" fmla="*/ 1325947 h 1916655"/>
                  <a:gd name="connsiteX319" fmla="*/ 9717139 w 12092521"/>
                  <a:gd name="connsiteY319" fmla="*/ 1340957 h 1916655"/>
                  <a:gd name="connsiteX320" fmla="*/ 9744254 w 12092521"/>
                  <a:gd name="connsiteY320" fmla="*/ 1362020 h 1916655"/>
                  <a:gd name="connsiteX321" fmla="*/ 9792674 w 12092521"/>
                  <a:gd name="connsiteY321" fmla="*/ 1310695 h 1916655"/>
                  <a:gd name="connsiteX322" fmla="*/ 9814948 w 12092521"/>
                  <a:gd name="connsiteY322" fmla="*/ 1347494 h 1916655"/>
                  <a:gd name="connsiteX323" fmla="*/ 9838431 w 12092521"/>
                  <a:gd name="connsiteY323" fmla="*/ 1381630 h 1916655"/>
                  <a:gd name="connsiteX324" fmla="*/ 9871599 w 12092521"/>
                  <a:gd name="connsiteY324" fmla="*/ 1381630 h 1916655"/>
                  <a:gd name="connsiteX325" fmla="*/ 9906945 w 12092521"/>
                  <a:gd name="connsiteY325" fmla="*/ 1375093 h 1916655"/>
                  <a:gd name="connsiteX326" fmla="*/ 9935271 w 12092521"/>
                  <a:gd name="connsiteY326" fmla="*/ 1391798 h 1916655"/>
                  <a:gd name="connsiteX327" fmla="*/ 9968681 w 12092521"/>
                  <a:gd name="connsiteY327" fmla="*/ 1390830 h 1916655"/>
                  <a:gd name="connsiteX328" fmla="*/ 9991680 w 12092521"/>
                  <a:gd name="connsiteY328" fmla="*/ 1426418 h 1916655"/>
                  <a:gd name="connsiteX329" fmla="*/ 10017343 w 12092521"/>
                  <a:gd name="connsiteY329" fmla="*/ 1452081 h 1916655"/>
                  <a:gd name="connsiteX330" fmla="*/ 10057047 w 12092521"/>
                  <a:gd name="connsiteY330" fmla="*/ 1430292 h 1916655"/>
                  <a:gd name="connsiteX331" fmla="*/ 10088279 w 12092521"/>
                  <a:gd name="connsiteY331" fmla="*/ 1437071 h 1916655"/>
                  <a:gd name="connsiteX332" fmla="*/ 10115151 w 12092521"/>
                  <a:gd name="connsiteY332" fmla="*/ 1458860 h 1916655"/>
                  <a:gd name="connsiteX333" fmla="*/ 10156066 w 12092521"/>
                  <a:gd name="connsiteY333" fmla="*/ 1432713 h 1916655"/>
                  <a:gd name="connsiteX334" fmla="*/ 10174708 w 12092521"/>
                  <a:gd name="connsiteY334" fmla="*/ 1482828 h 1916655"/>
                  <a:gd name="connsiteX335" fmla="*/ 10217560 w 12092521"/>
                  <a:gd name="connsiteY335" fmla="*/ 1449418 h 1916655"/>
                  <a:gd name="connsiteX336" fmla="*/ 10238622 w 12092521"/>
                  <a:gd name="connsiteY336" fmla="*/ 1490817 h 1916655"/>
                  <a:gd name="connsiteX337" fmla="*/ 10281958 w 12092521"/>
                  <a:gd name="connsiteY337" fmla="*/ 1455954 h 1916655"/>
                  <a:gd name="connsiteX338" fmla="*/ 10295516 w 12092521"/>
                  <a:gd name="connsiteY338" fmla="*/ 1523500 h 1916655"/>
                  <a:gd name="connsiteX339" fmla="*/ 10326747 w 12092521"/>
                  <a:gd name="connsiteY339" fmla="*/ 1529795 h 1916655"/>
                  <a:gd name="connsiteX340" fmla="*/ 10372020 w 12092521"/>
                  <a:gd name="connsiteY340" fmla="*/ 1489364 h 1916655"/>
                  <a:gd name="connsiteX341" fmla="*/ 10393566 w 12092521"/>
                  <a:gd name="connsiteY341" fmla="*/ 1528826 h 1916655"/>
                  <a:gd name="connsiteX342" fmla="*/ 10430123 w 12092521"/>
                  <a:gd name="connsiteY342" fmla="*/ 1517932 h 1916655"/>
                  <a:gd name="connsiteX343" fmla="*/ 10449733 w 12092521"/>
                  <a:gd name="connsiteY343" fmla="*/ 1563689 h 1916655"/>
                  <a:gd name="connsiteX344" fmla="*/ 10478301 w 12092521"/>
                  <a:gd name="connsiteY344" fmla="*/ 1579668 h 1916655"/>
                  <a:gd name="connsiteX345" fmla="*/ 10512195 w 12092521"/>
                  <a:gd name="connsiteY345" fmla="*/ 1576520 h 1916655"/>
                  <a:gd name="connsiteX346" fmla="*/ 10557710 w 12092521"/>
                  <a:gd name="connsiteY346" fmla="*/ 1534395 h 1916655"/>
                  <a:gd name="connsiteX347" fmla="*/ 10569573 w 12092521"/>
                  <a:gd name="connsiteY347" fmla="*/ 1606298 h 1916655"/>
                  <a:gd name="connsiteX348" fmla="*/ 10617751 w 12092521"/>
                  <a:gd name="connsiteY348" fmla="*/ 1555700 h 1916655"/>
                  <a:gd name="connsiteX349" fmla="*/ 10633003 w 12092521"/>
                  <a:gd name="connsiteY349" fmla="*/ 1616467 h 1916655"/>
                  <a:gd name="connsiteX350" fmla="*/ 10670528 w 12092521"/>
                  <a:gd name="connsiteY350" fmla="*/ 1602183 h 1916655"/>
                  <a:gd name="connsiteX351" fmla="*/ 10704181 w 12092521"/>
                  <a:gd name="connsiteY351" fmla="*/ 1600246 h 1916655"/>
                  <a:gd name="connsiteX352" fmla="*/ 10725243 w 12092521"/>
                  <a:gd name="connsiteY352" fmla="*/ 1642129 h 1916655"/>
                  <a:gd name="connsiteX353" fmla="*/ 10761558 w 12092521"/>
                  <a:gd name="connsiteY353" fmla="*/ 1630993 h 1916655"/>
                  <a:gd name="connsiteX354" fmla="*/ 10797873 w 12092521"/>
                  <a:gd name="connsiteY354" fmla="*/ 1620824 h 1916655"/>
                  <a:gd name="connsiteX355" fmla="*/ 10812883 w 12092521"/>
                  <a:gd name="connsiteY355" fmla="*/ 1683044 h 1916655"/>
                  <a:gd name="connsiteX356" fmla="*/ 10858882 w 12092521"/>
                  <a:gd name="connsiteY356" fmla="*/ 1638982 h 1916655"/>
                  <a:gd name="connsiteX357" fmla="*/ 10872924 w 12092521"/>
                  <a:gd name="connsiteY357" fmla="*/ 1704349 h 1916655"/>
                  <a:gd name="connsiteX358" fmla="*/ 10924007 w 12092521"/>
                  <a:gd name="connsiteY358" fmla="*/ 1643582 h 1916655"/>
                  <a:gd name="connsiteX359" fmla="*/ 10937081 w 12092521"/>
                  <a:gd name="connsiteY359" fmla="*/ 1712822 h 1916655"/>
                  <a:gd name="connsiteX360" fmla="*/ 10976301 w 12092521"/>
                  <a:gd name="connsiteY360" fmla="*/ 1691760 h 1916655"/>
                  <a:gd name="connsiteX361" fmla="*/ 11003416 w 12092521"/>
                  <a:gd name="connsiteY361" fmla="*/ 1712822 h 1916655"/>
                  <a:gd name="connsiteX362" fmla="*/ 11044815 w 12092521"/>
                  <a:gd name="connsiteY362" fmla="*/ 1684497 h 1916655"/>
                  <a:gd name="connsiteX363" fmla="*/ 11071930 w 12092521"/>
                  <a:gd name="connsiteY363" fmla="*/ 1704833 h 1916655"/>
                  <a:gd name="connsiteX364" fmla="*/ 11092993 w 12092521"/>
                  <a:gd name="connsiteY364" fmla="*/ 1746474 h 1916655"/>
                  <a:gd name="connsiteX365" fmla="*/ 11138266 w 12092521"/>
                  <a:gd name="connsiteY365" fmla="*/ 1704833 h 1916655"/>
                  <a:gd name="connsiteX366" fmla="*/ 11163202 w 12092521"/>
                  <a:gd name="connsiteY366" fmla="*/ 1733643 h 1916655"/>
                  <a:gd name="connsiteX367" fmla="*/ 11196127 w 12092521"/>
                  <a:gd name="connsiteY367" fmla="*/ 1734369 h 1916655"/>
                  <a:gd name="connsiteX368" fmla="*/ 11216948 w 12092521"/>
                  <a:gd name="connsiteY368" fmla="*/ 1776495 h 1916655"/>
                  <a:gd name="connsiteX369" fmla="*/ 11255684 w 12092521"/>
                  <a:gd name="connsiteY369" fmla="*/ 1758337 h 1916655"/>
                  <a:gd name="connsiteX370" fmla="*/ 11283283 w 12092521"/>
                  <a:gd name="connsiteY370" fmla="*/ 1775284 h 1916655"/>
                  <a:gd name="connsiteX371" fmla="*/ 11316693 w 12092521"/>
                  <a:gd name="connsiteY371" fmla="*/ 1766811 h 1916655"/>
                  <a:gd name="connsiteX372" fmla="*/ 11346472 w 12092521"/>
                  <a:gd name="connsiteY372" fmla="*/ 1785694 h 1916655"/>
                  <a:gd name="connsiteX373" fmla="*/ 11378671 w 12092521"/>
                  <a:gd name="connsiteY373" fmla="*/ 1789084 h 1916655"/>
                  <a:gd name="connsiteX374" fmla="*/ 11403365 w 12092521"/>
                  <a:gd name="connsiteY374" fmla="*/ 1838714 h 1916655"/>
                  <a:gd name="connsiteX375" fmla="*/ 11444522 w 12092521"/>
                  <a:gd name="connsiteY375" fmla="*/ 1786663 h 1916655"/>
                  <a:gd name="connsiteX376" fmla="*/ 11470911 w 12092521"/>
                  <a:gd name="connsiteY376" fmla="*/ 1825157 h 1916655"/>
                  <a:gd name="connsiteX377" fmla="*/ 11505047 w 12092521"/>
                  <a:gd name="connsiteY377" fmla="*/ 1816441 h 1916655"/>
                  <a:gd name="connsiteX378" fmla="*/ 11530225 w 12092521"/>
                  <a:gd name="connsiteY378" fmla="*/ 1862682 h 1916655"/>
                  <a:gd name="connsiteX379" fmla="*/ 11567267 w 12092521"/>
                  <a:gd name="connsiteY379" fmla="*/ 1834841 h 1916655"/>
                  <a:gd name="connsiteX380" fmla="*/ 11596076 w 12092521"/>
                  <a:gd name="connsiteY380" fmla="*/ 1858324 h 1916655"/>
                  <a:gd name="connsiteX381" fmla="*/ 11631907 w 12092521"/>
                  <a:gd name="connsiteY381" fmla="*/ 1838714 h 1916655"/>
                  <a:gd name="connsiteX382" fmla="*/ 11660233 w 12092521"/>
                  <a:gd name="connsiteY382" fmla="*/ 1866314 h 1916655"/>
                  <a:gd name="connsiteX383" fmla="*/ 11689527 w 12092521"/>
                  <a:gd name="connsiteY383" fmla="*/ 1885924 h 1916655"/>
                  <a:gd name="connsiteX384" fmla="*/ 11729958 w 12092521"/>
                  <a:gd name="connsiteY384" fmla="*/ 1838956 h 1916655"/>
                  <a:gd name="connsiteX385" fmla="*/ 11759735 w 12092521"/>
                  <a:gd name="connsiteY385" fmla="*/ 1856388 h 1916655"/>
                  <a:gd name="connsiteX386" fmla="*/ 11795567 w 12092521"/>
                  <a:gd name="connsiteY386" fmla="*/ 1836777 h 1916655"/>
                  <a:gd name="connsiteX387" fmla="*/ 11816629 w 12092521"/>
                  <a:gd name="connsiteY387" fmla="*/ 1908681 h 1916655"/>
                  <a:gd name="connsiteX388" fmla="*/ 11848586 w 12092521"/>
                  <a:gd name="connsiteY388" fmla="*/ 1911829 h 1916655"/>
                  <a:gd name="connsiteX389" fmla="*/ 11891438 w 12092521"/>
                  <a:gd name="connsiteY389" fmla="*/ 1848882 h 1916655"/>
                  <a:gd name="connsiteX390" fmla="*/ 11915648 w 12092521"/>
                  <a:gd name="connsiteY390" fmla="*/ 1900207 h 1916655"/>
                  <a:gd name="connsiteX391" fmla="*/ 11947363 w 12092521"/>
                  <a:gd name="connsiteY391" fmla="*/ 1906260 h 1916655"/>
                  <a:gd name="connsiteX392" fmla="*/ 11983678 w 12092521"/>
                  <a:gd name="connsiteY392" fmla="*/ 1883019 h 1916655"/>
                  <a:gd name="connsiteX393" fmla="*/ 12019025 w 12092521"/>
                  <a:gd name="connsiteY393" fmla="*/ 1866798 h 1916655"/>
                  <a:gd name="connsiteX394" fmla="*/ 12045898 w 12092521"/>
                  <a:gd name="connsiteY394" fmla="*/ 1901902 h 1916655"/>
                  <a:gd name="connsiteX395" fmla="*/ 12076403 w 12092521"/>
                  <a:gd name="connsiteY395" fmla="*/ 1914249 h 1916655"/>
                  <a:gd name="connsiteX396" fmla="*/ 12092521 w 12092521"/>
                  <a:gd name="connsiteY396" fmla="*/ 1916655 h 1916655"/>
                  <a:gd name="connsiteX397" fmla="*/ 12092521 w 12092521"/>
                  <a:gd name="connsiteY397" fmla="*/ 1733795 h 1916655"/>
                  <a:gd name="connsiteX398" fmla="*/ 12087297 w 12092521"/>
                  <a:gd name="connsiteY398" fmla="*/ 1726380 h 1916655"/>
                  <a:gd name="connsiteX399" fmla="*/ 12092521 w 12092521"/>
                  <a:gd name="connsiteY399" fmla="*/ 1723137 h 1916655"/>
                  <a:gd name="connsiteX400" fmla="*/ 12092521 w 12092521"/>
                  <a:gd name="connsiteY400" fmla="*/ 1668685 h 1916655"/>
                  <a:gd name="connsiteX401" fmla="*/ 12081970 w 12092521"/>
                  <a:gd name="connsiteY401" fmla="*/ 1662708 h 1916655"/>
                  <a:gd name="connsiteX402" fmla="*/ 12092521 w 12092521"/>
                  <a:gd name="connsiteY402" fmla="*/ 1654625 h 1916655"/>
                  <a:gd name="connsiteX403" fmla="*/ 12092521 w 12092521"/>
                  <a:gd name="connsiteY403" fmla="*/ 1605541 h 1916655"/>
                  <a:gd name="connsiteX404" fmla="*/ 12084635 w 12092521"/>
                  <a:gd name="connsiteY404" fmla="*/ 1599035 h 1916655"/>
                  <a:gd name="connsiteX405" fmla="*/ 12092521 w 12092521"/>
                  <a:gd name="connsiteY405" fmla="*/ 1577347 h 1916655"/>
                  <a:gd name="connsiteX406" fmla="*/ 12092521 w 12092521"/>
                  <a:gd name="connsiteY406" fmla="*/ 1507481 h 1916655"/>
                  <a:gd name="connsiteX407" fmla="*/ 12088508 w 12092521"/>
                  <a:gd name="connsiteY407" fmla="*/ 1503406 h 1916655"/>
                  <a:gd name="connsiteX408" fmla="*/ 12092521 w 12092521"/>
                  <a:gd name="connsiteY408" fmla="*/ 1500367 h 1916655"/>
                  <a:gd name="connsiteX409" fmla="*/ 12092521 w 12092521"/>
                  <a:gd name="connsiteY409" fmla="*/ 1412497 h 1916655"/>
                  <a:gd name="connsiteX410" fmla="*/ 12088265 w 12092521"/>
                  <a:gd name="connsiteY410" fmla="*/ 1407776 h 1916655"/>
                  <a:gd name="connsiteX411" fmla="*/ 12092521 w 12092521"/>
                  <a:gd name="connsiteY411" fmla="*/ 1397055 h 1916655"/>
                  <a:gd name="connsiteX412" fmla="*/ 12092521 w 12092521"/>
                  <a:gd name="connsiteY412" fmla="*/ 1290071 h 1916655"/>
                  <a:gd name="connsiteX413" fmla="*/ 12084635 w 12092521"/>
                  <a:gd name="connsiteY413" fmla="*/ 1280432 h 1916655"/>
                  <a:gd name="connsiteX414" fmla="*/ 12092521 w 12092521"/>
                  <a:gd name="connsiteY414" fmla="*/ 1267518 h 1916655"/>
                  <a:gd name="connsiteX415" fmla="*/ 12092521 w 12092521"/>
                  <a:gd name="connsiteY415" fmla="*/ 1068991 h 1916655"/>
                  <a:gd name="connsiteX416" fmla="*/ 12083665 w 12092521"/>
                  <a:gd name="connsiteY416" fmla="*/ 1057942 h 1916655"/>
                  <a:gd name="connsiteX417" fmla="*/ 12092521 w 12092521"/>
                  <a:gd name="connsiteY417" fmla="*/ 1052338 h 1916655"/>
                  <a:gd name="connsiteX418" fmla="*/ 12092521 w 12092521"/>
                  <a:gd name="connsiteY418" fmla="*/ 971857 h 1916655"/>
                  <a:gd name="connsiteX419" fmla="*/ 12071076 w 12092521"/>
                  <a:gd name="connsiteY419" fmla="*/ 962555 h 1916655"/>
                  <a:gd name="connsiteX420" fmla="*/ 12092521 w 12092521"/>
                  <a:gd name="connsiteY420" fmla="*/ 943033 h 1916655"/>
                  <a:gd name="connsiteX421" fmla="*/ 12092521 w 12092521"/>
                  <a:gd name="connsiteY421" fmla="*/ 847878 h 1916655"/>
                  <a:gd name="connsiteX422" fmla="*/ 12073740 w 12092521"/>
                  <a:gd name="connsiteY422" fmla="*/ 835452 h 1916655"/>
                  <a:gd name="connsiteX423" fmla="*/ 12092521 w 12092521"/>
                  <a:gd name="connsiteY423" fmla="*/ 826376 h 1916655"/>
                  <a:gd name="connsiteX424" fmla="*/ 12092521 w 12092521"/>
                  <a:gd name="connsiteY424" fmla="*/ 782297 h 1916655"/>
                  <a:gd name="connsiteX425" fmla="*/ 12071076 w 12092521"/>
                  <a:gd name="connsiteY425" fmla="*/ 772264 h 1916655"/>
                  <a:gd name="connsiteX426" fmla="*/ 12092521 w 12092521"/>
                  <a:gd name="connsiteY426" fmla="*/ 758887 h 1916655"/>
                  <a:gd name="connsiteX427" fmla="*/ 12092521 w 12092521"/>
                  <a:gd name="connsiteY427" fmla="*/ 721580 h 1916655"/>
                  <a:gd name="connsiteX428" fmla="*/ 12072770 w 12092521"/>
                  <a:gd name="connsiteY428" fmla="*/ 708834 h 1916655"/>
                  <a:gd name="connsiteX429" fmla="*/ 12092521 w 12092521"/>
                  <a:gd name="connsiteY429" fmla="*/ 697074 h 1916655"/>
                  <a:gd name="connsiteX430" fmla="*/ 12092521 w 12092521"/>
                  <a:gd name="connsiteY430" fmla="*/ 646612 h 1916655"/>
                  <a:gd name="connsiteX431" fmla="*/ 12090928 w 12092521"/>
                  <a:gd name="connsiteY431" fmla="*/ 645162 h 1916655"/>
                  <a:gd name="connsiteX432" fmla="*/ 12092521 w 12092521"/>
                  <a:gd name="connsiteY432" fmla="*/ 644052 h 1916655"/>
                  <a:gd name="connsiteX433" fmla="*/ 12092521 w 12092521"/>
                  <a:gd name="connsiteY433" fmla="*/ 463677 h 1916655"/>
                  <a:gd name="connsiteX434" fmla="*/ 12074223 w 12092521"/>
                  <a:gd name="connsiteY434" fmla="*/ 454387 h 1916655"/>
                  <a:gd name="connsiteX435" fmla="*/ 12079550 w 12092521"/>
                  <a:gd name="connsiteY435" fmla="*/ 422672 h 1916655"/>
                  <a:gd name="connsiteX436" fmla="*/ 12092521 w 12092521"/>
                  <a:gd name="connsiteY436" fmla="*/ 415902 h 1916655"/>
                  <a:gd name="connsiteX437" fmla="*/ 12092521 w 12092521"/>
                  <a:gd name="connsiteY437" fmla="*/ 244878 h 1916655"/>
                  <a:gd name="connsiteX438" fmla="*/ 12073740 w 12092521"/>
                  <a:gd name="connsiteY438" fmla="*/ 231898 h 1916655"/>
                  <a:gd name="connsiteX439" fmla="*/ 12087055 w 12092521"/>
                  <a:gd name="connsiteY439" fmla="*/ 200182 h 1916655"/>
                  <a:gd name="connsiteX440" fmla="*/ 12071318 w 12092521"/>
                  <a:gd name="connsiteY440" fmla="*/ 168467 h 1916655"/>
                  <a:gd name="connsiteX441" fmla="*/ 12092521 w 12092521"/>
                  <a:gd name="connsiteY441" fmla="*/ 158476 h 1916655"/>
                  <a:gd name="connsiteX442" fmla="*/ 12092521 w 12092521"/>
                  <a:gd name="connsiteY442" fmla="*/ 47977 h 1916655"/>
                  <a:gd name="connsiteX443" fmla="*/ 12080760 w 12092521"/>
                  <a:gd name="connsiteY443" fmla="*/ 41365 h 1916655"/>
                  <a:gd name="connsiteX444" fmla="*/ 12092521 w 12092521"/>
                  <a:gd name="connsiteY444" fmla="*/ 34608 h 191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2092521" h="1916655">
                    <a:moveTo>
                      <a:pt x="8815" y="0"/>
                    </a:moveTo>
                    <a:lnTo>
                      <a:pt x="0" y="0"/>
                    </a:lnTo>
                    <a:lnTo>
                      <a:pt x="5061" y="1903"/>
                    </a:lnTo>
                    <a:close/>
                    <a:moveTo>
                      <a:pt x="173937" y="0"/>
                    </a:moveTo>
                    <a:lnTo>
                      <a:pt x="148970" y="0"/>
                    </a:lnTo>
                    <a:lnTo>
                      <a:pt x="164847" y="5292"/>
                    </a:lnTo>
                    <a:close/>
                    <a:moveTo>
                      <a:pt x="249795" y="0"/>
                    </a:moveTo>
                    <a:lnTo>
                      <a:pt x="208845" y="0"/>
                    </a:lnTo>
                    <a:lnTo>
                      <a:pt x="225130" y="28776"/>
                    </a:lnTo>
                    <a:close/>
                    <a:moveTo>
                      <a:pt x="12092521" y="0"/>
                    </a:moveTo>
                    <a:lnTo>
                      <a:pt x="277504" y="0"/>
                    </a:lnTo>
                    <a:lnTo>
                      <a:pt x="290981" y="17397"/>
                    </a:lnTo>
                    <a:lnTo>
                      <a:pt x="317370" y="52502"/>
                    </a:lnTo>
                    <a:lnTo>
                      <a:pt x="356348" y="8924"/>
                    </a:lnTo>
                    <a:lnTo>
                      <a:pt x="383221" y="39428"/>
                    </a:lnTo>
                    <a:lnTo>
                      <a:pt x="415662" y="37249"/>
                    </a:lnTo>
                    <a:lnTo>
                      <a:pt x="448104" y="33618"/>
                    </a:lnTo>
                    <a:lnTo>
                      <a:pt x="473766" y="72596"/>
                    </a:lnTo>
                    <a:lnTo>
                      <a:pt x="515408" y="14008"/>
                    </a:lnTo>
                    <a:lnTo>
                      <a:pt x="538891" y="65817"/>
                    </a:lnTo>
                    <a:lnTo>
                      <a:pt x="571817" y="60007"/>
                    </a:lnTo>
                    <a:lnTo>
                      <a:pt x="607648" y="36281"/>
                    </a:lnTo>
                    <a:lnTo>
                      <a:pt x="633552" y="73322"/>
                    </a:lnTo>
                    <a:lnTo>
                      <a:pt x="660425" y="104311"/>
                    </a:lnTo>
                    <a:lnTo>
                      <a:pt x="701582" y="46207"/>
                    </a:lnTo>
                    <a:lnTo>
                      <a:pt x="725550" y="95595"/>
                    </a:lnTo>
                    <a:lnTo>
                      <a:pt x="758960" y="86153"/>
                    </a:lnTo>
                    <a:lnTo>
                      <a:pt x="786559" y="112542"/>
                    </a:lnTo>
                    <a:lnTo>
                      <a:pt x="818032" y="115690"/>
                    </a:lnTo>
                    <a:lnTo>
                      <a:pt x="846600" y="137236"/>
                    </a:lnTo>
                    <a:lnTo>
                      <a:pt x="880252" y="126584"/>
                    </a:lnTo>
                    <a:lnTo>
                      <a:pt x="911241" y="132637"/>
                    </a:lnTo>
                    <a:lnTo>
                      <a:pt x="945861" y="116416"/>
                    </a:lnTo>
                    <a:lnTo>
                      <a:pt x="977818" y="116900"/>
                    </a:lnTo>
                    <a:lnTo>
                      <a:pt x="1012681" y="98500"/>
                    </a:lnTo>
                    <a:lnTo>
                      <a:pt x="1033501" y="168467"/>
                    </a:lnTo>
                    <a:lnTo>
                      <a:pt x="1073932" y="115690"/>
                    </a:lnTo>
                    <a:lnTo>
                      <a:pt x="1100079" y="152247"/>
                    </a:lnTo>
                    <a:lnTo>
                      <a:pt x="1131310" y="157331"/>
                    </a:lnTo>
                    <a:lnTo>
                      <a:pt x="1158425" y="186383"/>
                    </a:lnTo>
                    <a:lnTo>
                      <a:pt x="1196677" y="147405"/>
                    </a:lnTo>
                    <a:lnTo>
                      <a:pt x="1221613" y="190983"/>
                    </a:lnTo>
                    <a:lnTo>
                      <a:pt x="1259623" y="152973"/>
                    </a:lnTo>
                    <a:lnTo>
                      <a:pt x="1284075" y="200425"/>
                    </a:lnTo>
                    <a:lnTo>
                      <a:pt x="1314579" y="208414"/>
                    </a:lnTo>
                    <a:lnTo>
                      <a:pt x="1347021" y="205993"/>
                    </a:lnTo>
                    <a:lnTo>
                      <a:pt x="1379462" y="222698"/>
                    </a:lnTo>
                    <a:lnTo>
                      <a:pt x="1414567" y="211077"/>
                    </a:lnTo>
                    <a:lnTo>
                      <a:pt x="1445797" y="179362"/>
                    </a:lnTo>
                    <a:lnTo>
                      <a:pt x="1477513" y="167257"/>
                    </a:lnTo>
                    <a:lnTo>
                      <a:pt x="1510196" y="204782"/>
                    </a:lnTo>
                    <a:lnTo>
                      <a:pt x="1541911" y="188077"/>
                    </a:lnTo>
                    <a:lnTo>
                      <a:pt x="1573868" y="192677"/>
                    </a:lnTo>
                    <a:lnTo>
                      <a:pt x="1604857" y="152489"/>
                    </a:lnTo>
                    <a:lnTo>
                      <a:pt x="1638025" y="202361"/>
                    </a:lnTo>
                    <a:lnTo>
                      <a:pt x="1670224" y="209624"/>
                    </a:lnTo>
                    <a:lnTo>
                      <a:pt x="1701213" y="181783"/>
                    </a:lnTo>
                    <a:lnTo>
                      <a:pt x="1732928" y="168951"/>
                    </a:lnTo>
                    <a:lnTo>
                      <a:pt x="1765611" y="199214"/>
                    </a:lnTo>
                    <a:lnTo>
                      <a:pt x="1797811" y="213498"/>
                    </a:lnTo>
                    <a:lnTo>
                      <a:pt x="1829526" y="207203"/>
                    </a:lnTo>
                    <a:lnTo>
                      <a:pt x="1860030" y="150794"/>
                    </a:lnTo>
                    <a:lnTo>
                      <a:pt x="1893440" y="203814"/>
                    </a:lnTo>
                    <a:lnTo>
                      <a:pt x="1924913" y="189046"/>
                    </a:lnTo>
                    <a:lnTo>
                      <a:pt x="1956628" y="183720"/>
                    </a:lnTo>
                    <a:lnTo>
                      <a:pt x="1988827" y="199940"/>
                    </a:lnTo>
                    <a:lnTo>
                      <a:pt x="2019332" y="137236"/>
                    </a:lnTo>
                    <a:lnTo>
                      <a:pt x="2051531" y="158299"/>
                    </a:lnTo>
                    <a:lnTo>
                      <a:pt x="2084215" y="187109"/>
                    </a:lnTo>
                    <a:lnTo>
                      <a:pt x="2114719" y="135784"/>
                    </a:lnTo>
                    <a:lnTo>
                      <a:pt x="2146677" y="134815"/>
                    </a:lnTo>
                    <a:lnTo>
                      <a:pt x="2179844" y="188804"/>
                    </a:lnTo>
                    <a:lnTo>
                      <a:pt x="2210349" y="140384"/>
                    </a:lnTo>
                    <a:lnTo>
                      <a:pt x="2243032" y="175246"/>
                    </a:lnTo>
                    <a:lnTo>
                      <a:pt x="2274021" y="139415"/>
                    </a:lnTo>
                    <a:lnTo>
                      <a:pt x="2306462" y="169678"/>
                    </a:lnTo>
                    <a:lnTo>
                      <a:pt x="2338904" y="181783"/>
                    </a:lnTo>
                    <a:lnTo>
                      <a:pt x="2370377" y="173309"/>
                    </a:lnTo>
                    <a:lnTo>
                      <a:pt x="2402576" y="185172"/>
                    </a:lnTo>
                    <a:lnTo>
                      <a:pt x="2434049" y="179362"/>
                    </a:lnTo>
                    <a:lnTo>
                      <a:pt x="2466248" y="198488"/>
                    </a:lnTo>
                    <a:lnTo>
                      <a:pt x="2496511" y="138931"/>
                    </a:lnTo>
                    <a:lnTo>
                      <a:pt x="2529194" y="176215"/>
                    </a:lnTo>
                    <a:lnTo>
                      <a:pt x="2559699" y="124889"/>
                    </a:lnTo>
                    <a:lnTo>
                      <a:pt x="2591656" y="133363"/>
                    </a:lnTo>
                    <a:lnTo>
                      <a:pt x="2623371" y="132637"/>
                    </a:lnTo>
                    <a:lnTo>
                      <a:pt x="2656539" y="181299"/>
                    </a:lnTo>
                    <a:lnTo>
                      <a:pt x="2687770" y="152731"/>
                    </a:lnTo>
                    <a:lnTo>
                      <a:pt x="2719485" y="147405"/>
                    </a:lnTo>
                    <a:lnTo>
                      <a:pt x="2751442" y="159510"/>
                    </a:lnTo>
                    <a:lnTo>
                      <a:pt x="2782431" y="123921"/>
                    </a:lnTo>
                    <a:lnTo>
                      <a:pt x="2814630" y="141594"/>
                    </a:lnTo>
                    <a:lnTo>
                      <a:pt x="2846587" y="140384"/>
                    </a:lnTo>
                    <a:lnTo>
                      <a:pt x="2879513" y="188320"/>
                    </a:lnTo>
                    <a:lnTo>
                      <a:pt x="2909775" y="116658"/>
                    </a:lnTo>
                    <a:lnTo>
                      <a:pt x="2942217" y="148615"/>
                    </a:lnTo>
                    <a:lnTo>
                      <a:pt x="2973448" y="120289"/>
                    </a:lnTo>
                    <a:lnTo>
                      <a:pt x="3006131" y="161931"/>
                    </a:lnTo>
                    <a:lnTo>
                      <a:pt x="3038088" y="166531"/>
                    </a:lnTo>
                    <a:lnTo>
                      <a:pt x="3068835" y="119805"/>
                    </a:lnTo>
                    <a:lnTo>
                      <a:pt x="3101761" y="167983"/>
                    </a:lnTo>
                    <a:lnTo>
                      <a:pt x="3132749" y="129973"/>
                    </a:lnTo>
                    <a:lnTo>
                      <a:pt x="3164464" y="125858"/>
                    </a:lnTo>
                    <a:lnTo>
                      <a:pt x="3196664" y="138447"/>
                    </a:lnTo>
                    <a:lnTo>
                      <a:pt x="3228379" y="139415"/>
                    </a:lnTo>
                    <a:lnTo>
                      <a:pt x="3260336" y="142078"/>
                    </a:lnTo>
                    <a:lnTo>
                      <a:pt x="3291567" y="117868"/>
                    </a:lnTo>
                    <a:lnTo>
                      <a:pt x="3323282" y="118595"/>
                    </a:lnTo>
                    <a:lnTo>
                      <a:pt x="3368313" y="106490"/>
                    </a:lnTo>
                    <a:lnTo>
                      <a:pt x="3399059" y="139657"/>
                    </a:lnTo>
                    <a:lnTo>
                      <a:pt x="3404143" y="178878"/>
                    </a:lnTo>
                    <a:lnTo>
                      <a:pt x="3416248" y="211319"/>
                    </a:lnTo>
                    <a:lnTo>
                      <a:pt x="3428353" y="243276"/>
                    </a:lnTo>
                    <a:lnTo>
                      <a:pt x="3444332" y="271360"/>
                    </a:lnTo>
                    <a:lnTo>
                      <a:pt x="3481857" y="277412"/>
                    </a:lnTo>
                    <a:lnTo>
                      <a:pt x="3503889" y="299443"/>
                    </a:lnTo>
                    <a:lnTo>
                      <a:pt x="3509941" y="337695"/>
                    </a:lnTo>
                    <a:lnTo>
                      <a:pt x="3568045" y="322927"/>
                    </a:lnTo>
                    <a:lnTo>
                      <a:pt x="3571919" y="363116"/>
                    </a:lnTo>
                    <a:lnTo>
                      <a:pt x="3586929" y="392168"/>
                    </a:lnTo>
                    <a:lnTo>
                      <a:pt x="3603392" y="419767"/>
                    </a:lnTo>
                    <a:lnTo>
                      <a:pt x="3622517" y="444461"/>
                    </a:lnTo>
                    <a:lnTo>
                      <a:pt x="3673600" y="421219"/>
                    </a:lnTo>
                    <a:lnTo>
                      <a:pt x="3693210" y="404999"/>
                    </a:lnTo>
                    <a:lnTo>
                      <a:pt x="3730736" y="458019"/>
                    </a:lnTo>
                    <a:lnTo>
                      <a:pt x="3761725" y="449545"/>
                    </a:lnTo>
                    <a:lnTo>
                      <a:pt x="3791745" y="430904"/>
                    </a:lnTo>
                    <a:lnTo>
                      <a:pt x="3825155" y="446156"/>
                    </a:lnTo>
                    <a:lnTo>
                      <a:pt x="3853965" y="415893"/>
                    </a:lnTo>
                    <a:lnTo>
                      <a:pt x="3888101" y="436956"/>
                    </a:lnTo>
                    <a:lnTo>
                      <a:pt x="3919574" y="433567"/>
                    </a:lnTo>
                    <a:lnTo>
                      <a:pt x="3952742" y="447608"/>
                    </a:lnTo>
                    <a:lnTo>
                      <a:pt x="3983246" y="434051"/>
                    </a:lnTo>
                    <a:lnTo>
                      <a:pt x="4013993" y="423398"/>
                    </a:lnTo>
                    <a:lnTo>
                      <a:pt x="4044740" y="412262"/>
                    </a:lnTo>
                    <a:lnTo>
                      <a:pt x="4077665" y="423156"/>
                    </a:lnTo>
                    <a:lnTo>
                      <a:pt x="4109138" y="420251"/>
                    </a:lnTo>
                    <a:lnTo>
                      <a:pt x="4136980" y="380063"/>
                    </a:lnTo>
                    <a:lnTo>
                      <a:pt x="4168937" y="381273"/>
                    </a:lnTo>
                    <a:lnTo>
                      <a:pt x="4201136" y="386357"/>
                    </a:lnTo>
                    <a:lnTo>
                      <a:pt x="4231399" y="391441"/>
                    </a:lnTo>
                    <a:lnTo>
                      <a:pt x="4264324" y="399673"/>
                    </a:lnTo>
                    <a:lnTo>
                      <a:pt x="4249556" y="457050"/>
                    </a:lnTo>
                    <a:lnTo>
                      <a:pt x="4308628" y="443009"/>
                    </a:lnTo>
                    <a:lnTo>
                      <a:pt x="4342523" y="453177"/>
                    </a:lnTo>
                    <a:lnTo>
                      <a:pt x="4324365" y="513460"/>
                    </a:lnTo>
                    <a:lnTo>
                      <a:pt x="4356564" y="525080"/>
                    </a:lnTo>
                    <a:lnTo>
                      <a:pt x="4367701" y="556796"/>
                    </a:lnTo>
                    <a:lnTo>
                      <a:pt x="4387069" y="581006"/>
                    </a:lnTo>
                    <a:lnTo>
                      <a:pt x="4452194" y="560911"/>
                    </a:lnTo>
                    <a:lnTo>
                      <a:pt x="4429194" y="625794"/>
                    </a:lnTo>
                    <a:lnTo>
                      <a:pt x="4481004" y="618773"/>
                    </a:lnTo>
                    <a:lnTo>
                      <a:pt x="4484151" y="658235"/>
                    </a:lnTo>
                    <a:lnTo>
                      <a:pt x="4528455" y="657993"/>
                    </a:lnTo>
                    <a:lnTo>
                      <a:pt x="4547581" y="664530"/>
                    </a:lnTo>
                    <a:lnTo>
                      <a:pt x="4567191" y="664772"/>
                    </a:lnTo>
                    <a:lnTo>
                      <a:pt x="4593096" y="735707"/>
                    </a:lnTo>
                    <a:lnTo>
                      <a:pt x="4629411" y="683898"/>
                    </a:lnTo>
                    <a:lnTo>
                      <a:pt x="4660642" y="690192"/>
                    </a:lnTo>
                    <a:lnTo>
                      <a:pt x="4690662" y="710287"/>
                    </a:lnTo>
                    <a:lnTo>
                      <a:pt x="4722861" y="707382"/>
                    </a:lnTo>
                    <a:lnTo>
                      <a:pt x="4751187" y="747086"/>
                    </a:lnTo>
                    <a:lnTo>
                      <a:pt x="4784597" y="728444"/>
                    </a:lnTo>
                    <a:lnTo>
                      <a:pt x="4819217" y="694308"/>
                    </a:lnTo>
                    <a:lnTo>
                      <a:pt x="4850690" y="697213"/>
                    </a:lnTo>
                    <a:lnTo>
                      <a:pt x="4881679" y="706897"/>
                    </a:lnTo>
                    <a:lnTo>
                      <a:pt x="4913394" y="706655"/>
                    </a:lnTo>
                    <a:lnTo>
                      <a:pt x="4945593" y="702297"/>
                    </a:lnTo>
                    <a:lnTo>
                      <a:pt x="4976824" y="709076"/>
                    </a:lnTo>
                    <a:lnTo>
                      <a:pt x="5003455" y="768875"/>
                    </a:lnTo>
                    <a:lnTo>
                      <a:pt x="5035412" y="766212"/>
                    </a:lnTo>
                    <a:lnTo>
                      <a:pt x="5066885" y="770812"/>
                    </a:lnTo>
                    <a:lnTo>
                      <a:pt x="5102474" y="723360"/>
                    </a:lnTo>
                    <a:lnTo>
                      <a:pt x="5134431" y="722150"/>
                    </a:lnTo>
                    <a:lnTo>
                      <a:pt x="5163483" y="754349"/>
                    </a:lnTo>
                    <a:lnTo>
                      <a:pt x="5197619" y="724571"/>
                    </a:lnTo>
                    <a:lnTo>
                      <a:pt x="5225703" y="767180"/>
                    </a:lnTo>
                    <a:lnTo>
                      <a:pt x="5258144" y="759917"/>
                    </a:lnTo>
                    <a:lnTo>
                      <a:pt x="5292038" y="733286"/>
                    </a:lnTo>
                    <a:lnTo>
                      <a:pt x="5324237" y="727476"/>
                    </a:lnTo>
                    <a:lnTo>
                      <a:pt x="5350142" y="795022"/>
                    </a:lnTo>
                    <a:lnTo>
                      <a:pt x="5381615" y="797927"/>
                    </a:lnTo>
                    <a:lnTo>
                      <a:pt x="5417446" y="747570"/>
                    </a:lnTo>
                    <a:lnTo>
                      <a:pt x="5448919" y="750960"/>
                    </a:lnTo>
                    <a:lnTo>
                      <a:pt x="5480876" y="748539"/>
                    </a:lnTo>
                    <a:lnTo>
                      <a:pt x="5509686" y="784611"/>
                    </a:lnTo>
                    <a:lnTo>
                      <a:pt x="5543580" y="757980"/>
                    </a:lnTo>
                    <a:lnTo>
                      <a:pt x="5572148" y="792359"/>
                    </a:lnTo>
                    <a:lnTo>
                      <a:pt x="5601684" y="816084"/>
                    </a:lnTo>
                    <a:lnTo>
                      <a:pt x="5636546" y="779043"/>
                    </a:lnTo>
                    <a:lnTo>
                      <a:pt x="5667535" y="786306"/>
                    </a:lnTo>
                    <a:lnTo>
                      <a:pt x="5698766" y="789454"/>
                    </a:lnTo>
                    <a:lnTo>
                      <a:pt x="5732902" y="760644"/>
                    </a:lnTo>
                    <a:lnTo>
                      <a:pt x="5759775" y="816084"/>
                    </a:lnTo>
                    <a:lnTo>
                      <a:pt x="5790764" y="826495"/>
                    </a:lnTo>
                    <a:lnTo>
                      <a:pt x="5825142" y="794780"/>
                    </a:lnTo>
                    <a:lnTo>
                      <a:pt x="5855405" y="811242"/>
                    </a:lnTo>
                    <a:lnTo>
                      <a:pt x="5884941" y="834968"/>
                    </a:lnTo>
                    <a:lnTo>
                      <a:pt x="5920045" y="794295"/>
                    </a:lnTo>
                    <a:lnTo>
                      <a:pt x="5951034" y="804464"/>
                    </a:lnTo>
                    <a:lnTo>
                      <a:pt x="5982023" y="811000"/>
                    </a:lnTo>
                    <a:lnTo>
                      <a:pt x="6011317" y="839084"/>
                    </a:lnTo>
                    <a:lnTo>
                      <a:pt x="6044726" y="819716"/>
                    </a:lnTo>
                    <a:lnTo>
                      <a:pt x="6077895" y="803737"/>
                    </a:lnTo>
                    <a:lnTo>
                      <a:pt x="6110094" y="795264"/>
                    </a:lnTo>
                    <a:lnTo>
                      <a:pt x="6140114" y="816811"/>
                    </a:lnTo>
                    <a:lnTo>
                      <a:pt x="6172797" y="803737"/>
                    </a:lnTo>
                    <a:lnTo>
                      <a:pt x="6198460" y="874431"/>
                    </a:lnTo>
                    <a:lnTo>
                      <a:pt x="6235501" y="812453"/>
                    </a:lnTo>
                    <a:lnTo>
                      <a:pt x="6267216" y="811969"/>
                    </a:lnTo>
                    <a:lnTo>
                      <a:pt x="6297963" y="820442"/>
                    </a:lnTo>
                    <a:lnTo>
                      <a:pt x="6324836" y="877820"/>
                    </a:lnTo>
                    <a:lnTo>
                      <a:pt x="6359699" y="840294"/>
                    </a:lnTo>
                    <a:lnTo>
                      <a:pt x="6392624" y="825284"/>
                    </a:lnTo>
                    <a:lnTo>
                      <a:pt x="6423613" y="835452"/>
                    </a:lnTo>
                    <a:lnTo>
                      <a:pt x="6455328" y="832547"/>
                    </a:lnTo>
                    <a:lnTo>
                      <a:pt x="6484864" y="859905"/>
                    </a:lnTo>
                    <a:lnTo>
                      <a:pt x="6516095" y="863294"/>
                    </a:lnTo>
                    <a:lnTo>
                      <a:pt x="6547326" y="868862"/>
                    </a:lnTo>
                    <a:lnTo>
                      <a:pt x="6576378" y="898156"/>
                    </a:lnTo>
                    <a:lnTo>
                      <a:pt x="6608819" y="888230"/>
                    </a:lnTo>
                    <a:lnTo>
                      <a:pt x="6640777" y="886051"/>
                    </a:lnTo>
                    <a:lnTo>
                      <a:pt x="6671039" y="903483"/>
                    </a:lnTo>
                    <a:lnTo>
                      <a:pt x="6703722" y="891378"/>
                    </a:lnTo>
                    <a:lnTo>
                      <a:pt x="6736164" y="881209"/>
                    </a:lnTo>
                    <a:lnTo>
                      <a:pt x="6766426" y="898156"/>
                    </a:lnTo>
                    <a:lnTo>
                      <a:pt x="6796688" y="913651"/>
                    </a:lnTo>
                    <a:lnTo>
                      <a:pt x="6833003" y="860873"/>
                    </a:lnTo>
                    <a:lnTo>
                      <a:pt x="6860361" y="911714"/>
                    </a:lnTo>
                    <a:lnTo>
                      <a:pt x="6896192" y="860389"/>
                    </a:lnTo>
                    <a:lnTo>
                      <a:pt x="6923307" y="914619"/>
                    </a:lnTo>
                    <a:lnTo>
                      <a:pt x="6953569" y="929145"/>
                    </a:lnTo>
                    <a:lnTo>
                      <a:pt x="6985043" y="931808"/>
                    </a:lnTo>
                    <a:lnTo>
                      <a:pt x="7020389" y="887988"/>
                    </a:lnTo>
                    <a:lnTo>
                      <a:pt x="7052104" y="885809"/>
                    </a:lnTo>
                    <a:lnTo>
                      <a:pt x="7084303" y="878788"/>
                    </a:lnTo>
                    <a:lnTo>
                      <a:pt x="7114324" y="896220"/>
                    </a:lnTo>
                    <a:lnTo>
                      <a:pt x="7146523" y="890893"/>
                    </a:lnTo>
                    <a:lnTo>
                      <a:pt x="7176059" y="915103"/>
                    </a:lnTo>
                    <a:lnTo>
                      <a:pt x="7208258" y="908567"/>
                    </a:lnTo>
                    <a:lnTo>
                      <a:pt x="7237311" y="938345"/>
                    </a:lnTo>
                    <a:lnTo>
                      <a:pt x="7268299" y="945608"/>
                    </a:lnTo>
                    <a:lnTo>
                      <a:pt x="7304372" y="894041"/>
                    </a:lnTo>
                    <a:lnTo>
                      <a:pt x="7329793" y="969334"/>
                    </a:lnTo>
                    <a:lnTo>
                      <a:pt x="7363444" y="943671"/>
                    </a:lnTo>
                    <a:lnTo>
                      <a:pt x="7394192" y="955050"/>
                    </a:lnTo>
                    <a:lnTo>
                      <a:pt x="7427601" y="934955"/>
                    </a:lnTo>
                    <a:lnTo>
                      <a:pt x="7459558" y="929145"/>
                    </a:lnTo>
                    <a:lnTo>
                      <a:pt x="7490305" y="939555"/>
                    </a:lnTo>
                    <a:lnTo>
                      <a:pt x="7520325" y="959165"/>
                    </a:lnTo>
                    <a:lnTo>
                      <a:pt x="7553251" y="941976"/>
                    </a:lnTo>
                    <a:lnTo>
                      <a:pt x="7586419" y="923577"/>
                    </a:lnTo>
                    <a:lnTo>
                      <a:pt x="7613776" y="973449"/>
                    </a:lnTo>
                    <a:lnTo>
                      <a:pt x="7646944" y="954808"/>
                    </a:lnTo>
                    <a:lnTo>
                      <a:pt x="7678900" y="953597"/>
                    </a:lnTo>
                    <a:lnTo>
                      <a:pt x="7705290" y="994754"/>
                    </a:lnTo>
                    <a:lnTo>
                      <a:pt x="7736763" y="1000565"/>
                    </a:lnTo>
                    <a:lnTo>
                      <a:pt x="7770657" y="993059"/>
                    </a:lnTo>
                    <a:lnTo>
                      <a:pt x="7801645" y="1001775"/>
                    </a:lnTo>
                    <a:lnTo>
                      <a:pt x="7830455" y="1024533"/>
                    </a:lnTo>
                    <a:lnTo>
                      <a:pt x="7865318" y="1010007"/>
                    </a:lnTo>
                    <a:lnTo>
                      <a:pt x="7902359" y="981197"/>
                    </a:lnTo>
                    <a:lnTo>
                      <a:pt x="7930685" y="1006375"/>
                    </a:lnTo>
                    <a:lnTo>
                      <a:pt x="7960947" y="1019448"/>
                    </a:lnTo>
                    <a:lnTo>
                      <a:pt x="7992420" y="1025259"/>
                    </a:lnTo>
                    <a:lnTo>
                      <a:pt x="8028009" y="1006133"/>
                    </a:lnTo>
                    <a:lnTo>
                      <a:pt x="8056092" y="1031795"/>
                    </a:lnTo>
                    <a:lnTo>
                      <a:pt x="8092407" y="1008312"/>
                    </a:lnTo>
                    <a:lnTo>
                      <a:pt x="8124122" y="1013396"/>
                    </a:lnTo>
                    <a:lnTo>
                      <a:pt x="8146880" y="1072468"/>
                    </a:lnTo>
                    <a:lnTo>
                      <a:pt x="8185131" y="1036395"/>
                    </a:lnTo>
                    <a:lnTo>
                      <a:pt x="8220962" y="1015091"/>
                    </a:lnTo>
                    <a:lnTo>
                      <a:pt x="8251225" y="1028890"/>
                    </a:lnTo>
                    <a:lnTo>
                      <a:pt x="8284392" y="1023564"/>
                    </a:lnTo>
                    <a:lnTo>
                      <a:pt x="8311266" y="1057942"/>
                    </a:lnTo>
                    <a:lnTo>
                      <a:pt x="8336928" y="1098857"/>
                    </a:lnTo>
                    <a:lnTo>
                      <a:pt x="8377358" y="1049469"/>
                    </a:lnTo>
                    <a:lnTo>
                      <a:pt x="8405200" y="1078037"/>
                    </a:lnTo>
                    <a:lnTo>
                      <a:pt x="8440547" y="1058911"/>
                    </a:lnTo>
                    <a:lnTo>
                      <a:pt x="8469357" y="1080942"/>
                    </a:lnTo>
                    <a:lnTo>
                      <a:pt x="8501798" y="1080458"/>
                    </a:lnTo>
                    <a:lnTo>
                      <a:pt x="8536902" y="1062784"/>
                    </a:lnTo>
                    <a:lnTo>
                      <a:pt x="8563533" y="1098857"/>
                    </a:lnTo>
                    <a:lnTo>
                      <a:pt x="8594280" y="1107815"/>
                    </a:lnTo>
                    <a:lnTo>
                      <a:pt x="8627448" y="1103941"/>
                    </a:lnTo>
                    <a:lnTo>
                      <a:pt x="8653352" y="1144130"/>
                    </a:lnTo>
                    <a:lnTo>
                      <a:pt x="8685552" y="1144130"/>
                    </a:lnTo>
                    <a:lnTo>
                      <a:pt x="8722593" y="1115078"/>
                    </a:lnTo>
                    <a:lnTo>
                      <a:pt x="8746803" y="1164224"/>
                    </a:lnTo>
                    <a:lnTo>
                      <a:pt x="8788928" y="1103457"/>
                    </a:lnTo>
                    <a:lnTo>
                      <a:pt x="8808297" y="1182139"/>
                    </a:lnTo>
                    <a:lnTo>
                      <a:pt x="8843885" y="1162045"/>
                    </a:lnTo>
                    <a:lnTo>
                      <a:pt x="8876084" y="1162772"/>
                    </a:lnTo>
                    <a:lnTo>
                      <a:pt x="8905621" y="1178992"/>
                    </a:lnTo>
                    <a:lnTo>
                      <a:pt x="8939514" y="1170519"/>
                    </a:lnTo>
                    <a:lnTo>
                      <a:pt x="8976072" y="1144856"/>
                    </a:lnTo>
                    <a:lnTo>
                      <a:pt x="9003429" y="1175361"/>
                    </a:lnTo>
                    <a:lnTo>
                      <a:pt x="9039502" y="1151877"/>
                    </a:lnTo>
                    <a:lnTo>
                      <a:pt x="9064680" y="1195455"/>
                    </a:lnTo>
                    <a:lnTo>
                      <a:pt x="9098332" y="1187466"/>
                    </a:lnTo>
                    <a:lnTo>
                      <a:pt x="9129563" y="1194971"/>
                    </a:lnTo>
                    <a:lnTo>
                      <a:pt x="9158373" y="1217244"/>
                    </a:lnTo>
                    <a:lnTo>
                      <a:pt x="9190572" y="1217486"/>
                    </a:lnTo>
                    <a:lnTo>
                      <a:pt x="9222045" y="1223781"/>
                    </a:lnTo>
                    <a:lnTo>
                      <a:pt x="9260297" y="1186255"/>
                    </a:lnTo>
                    <a:lnTo>
                      <a:pt x="9284023" y="1240486"/>
                    </a:lnTo>
                    <a:lnTo>
                      <a:pt x="9318159" y="1227654"/>
                    </a:lnTo>
                    <a:lnTo>
                      <a:pt x="9352537" y="1215791"/>
                    </a:lnTo>
                    <a:lnTo>
                      <a:pt x="9378684" y="1253559"/>
                    </a:lnTo>
                    <a:lnTo>
                      <a:pt x="9407251" y="1276801"/>
                    </a:lnTo>
                    <a:lnTo>
                      <a:pt x="9440903" y="1262275"/>
                    </a:lnTo>
                    <a:lnTo>
                      <a:pt x="9472619" y="1264696"/>
                    </a:lnTo>
                    <a:lnTo>
                      <a:pt x="9511839" y="1245570"/>
                    </a:lnTo>
                    <a:lnTo>
                      <a:pt x="9529512" y="1298832"/>
                    </a:lnTo>
                    <a:lnTo>
                      <a:pt x="9561469" y="1303916"/>
                    </a:lnTo>
                    <a:lnTo>
                      <a:pt x="9602626" y="1277527"/>
                    </a:lnTo>
                    <a:lnTo>
                      <a:pt x="9635068" y="1280190"/>
                    </a:lnTo>
                    <a:lnTo>
                      <a:pt x="9655162" y="1325463"/>
                    </a:lnTo>
                    <a:lnTo>
                      <a:pt x="9688329" y="1325947"/>
                    </a:lnTo>
                    <a:lnTo>
                      <a:pt x="9717139" y="1340957"/>
                    </a:lnTo>
                    <a:lnTo>
                      <a:pt x="9744254" y="1362020"/>
                    </a:lnTo>
                    <a:lnTo>
                      <a:pt x="9792674" y="1310695"/>
                    </a:lnTo>
                    <a:lnTo>
                      <a:pt x="9814948" y="1347494"/>
                    </a:lnTo>
                    <a:lnTo>
                      <a:pt x="9838431" y="1381630"/>
                    </a:lnTo>
                    <a:lnTo>
                      <a:pt x="9871599" y="1381630"/>
                    </a:lnTo>
                    <a:lnTo>
                      <a:pt x="9906945" y="1375093"/>
                    </a:lnTo>
                    <a:lnTo>
                      <a:pt x="9935271" y="1391798"/>
                    </a:lnTo>
                    <a:lnTo>
                      <a:pt x="9968681" y="1390830"/>
                    </a:lnTo>
                    <a:lnTo>
                      <a:pt x="9991680" y="1426418"/>
                    </a:lnTo>
                    <a:lnTo>
                      <a:pt x="10017343" y="1452081"/>
                    </a:lnTo>
                    <a:lnTo>
                      <a:pt x="10057047" y="1430292"/>
                    </a:lnTo>
                    <a:lnTo>
                      <a:pt x="10088279" y="1437071"/>
                    </a:lnTo>
                    <a:lnTo>
                      <a:pt x="10115151" y="1458860"/>
                    </a:lnTo>
                    <a:lnTo>
                      <a:pt x="10156066" y="1432713"/>
                    </a:lnTo>
                    <a:lnTo>
                      <a:pt x="10174708" y="1482828"/>
                    </a:lnTo>
                    <a:lnTo>
                      <a:pt x="10217560" y="1449418"/>
                    </a:lnTo>
                    <a:lnTo>
                      <a:pt x="10238622" y="1490817"/>
                    </a:lnTo>
                    <a:lnTo>
                      <a:pt x="10281958" y="1455954"/>
                    </a:lnTo>
                    <a:lnTo>
                      <a:pt x="10295516" y="1523500"/>
                    </a:lnTo>
                    <a:lnTo>
                      <a:pt x="10326747" y="1529795"/>
                    </a:lnTo>
                    <a:lnTo>
                      <a:pt x="10372020" y="1489364"/>
                    </a:lnTo>
                    <a:lnTo>
                      <a:pt x="10393566" y="1528826"/>
                    </a:lnTo>
                    <a:lnTo>
                      <a:pt x="10430123" y="1517932"/>
                    </a:lnTo>
                    <a:lnTo>
                      <a:pt x="10449733" y="1563689"/>
                    </a:lnTo>
                    <a:lnTo>
                      <a:pt x="10478301" y="1579668"/>
                    </a:lnTo>
                    <a:lnTo>
                      <a:pt x="10512195" y="1576520"/>
                    </a:lnTo>
                    <a:lnTo>
                      <a:pt x="10557710" y="1534395"/>
                    </a:lnTo>
                    <a:lnTo>
                      <a:pt x="10569573" y="1606298"/>
                    </a:lnTo>
                    <a:lnTo>
                      <a:pt x="10617751" y="1555700"/>
                    </a:lnTo>
                    <a:lnTo>
                      <a:pt x="10633003" y="1616467"/>
                    </a:lnTo>
                    <a:lnTo>
                      <a:pt x="10670528" y="1602183"/>
                    </a:lnTo>
                    <a:lnTo>
                      <a:pt x="10704181" y="1600246"/>
                    </a:lnTo>
                    <a:lnTo>
                      <a:pt x="10725243" y="1642129"/>
                    </a:lnTo>
                    <a:lnTo>
                      <a:pt x="10761558" y="1630993"/>
                    </a:lnTo>
                    <a:lnTo>
                      <a:pt x="10797873" y="1620824"/>
                    </a:lnTo>
                    <a:lnTo>
                      <a:pt x="10812883" y="1683044"/>
                    </a:lnTo>
                    <a:lnTo>
                      <a:pt x="10858882" y="1638982"/>
                    </a:lnTo>
                    <a:lnTo>
                      <a:pt x="10872924" y="1704349"/>
                    </a:lnTo>
                    <a:lnTo>
                      <a:pt x="10924007" y="1643582"/>
                    </a:lnTo>
                    <a:lnTo>
                      <a:pt x="10937081" y="1712822"/>
                    </a:lnTo>
                    <a:lnTo>
                      <a:pt x="10976301" y="1691760"/>
                    </a:lnTo>
                    <a:lnTo>
                      <a:pt x="11003416" y="1712822"/>
                    </a:lnTo>
                    <a:lnTo>
                      <a:pt x="11044815" y="1684497"/>
                    </a:lnTo>
                    <a:lnTo>
                      <a:pt x="11071930" y="1704833"/>
                    </a:lnTo>
                    <a:lnTo>
                      <a:pt x="11092993" y="1746474"/>
                    </a:lnTo>
                    <a:lnTo>
                      <a:pt x="11138266" y="1704833"/>
                    </a:lnTo>
                    <a:lnTo>
                      <a:pt x="11163202" y="1733643"/>
                    </a:lnTo>
                    <a:lnTo>
                      <a:pt x="11196127" y="1734369"/>
                    </a:lnTo>
                    <a:lnTo>
                      <a:pt x="11216948" y="1776495"/>
                    </a:lnTo>
                    <a:lnTo>
                      <a:pt x="11255684" y="1758337"/>
                    </a:lnTo>
                    <a:lnTo>
                      <a:pt x="11283283" y="1775284"/>
                    </a:lnTo>
                    <a:lnTo>
                      <a:pt x="11316693" y="1766811"/>
                    </a:lnTo>
                    <a:lnTo>
                      <a:pt x="11346472" y="1785694"/>
                    </a:lnTo>
                    <a:lnTo>
                      <a:pt x="11378671" y="1789084"/>
                    </a:lnTo>
                    <a:lnTo>
                      <a:pt x="11403365" y="1838714"/>
                    </a:lnTo>
                    <a:lnTo>
                      <a:pt x="11444522" y="1786663"/>
                    </a:lnTo>
                    <a:lnTo>
                      <a:pt x="11470911" y="1825157"/>
                    </a:lnTo>
                    <a:lnTo>
                      <a:pt x="11505047" y="1816441"/>
                    </a:lnTo>
                    <a:lnTo>
                      <a:pt x="11530225" y="1862682"/>
                    </a:lnTo>
                    <a:lnTo>
                      <a:pt x="11567267" y="1834841"/>
                    </a:lnTo>
                    <a:lnTo>
                      <a:pt x="11596076" y="1858324"/>
                    </a:lnTo>
                    <a:lnTo>
                      <a:pt x="11631907" y="1838714"/>
                    </a:lnTo>
                    <a:lnTo>
                      <a:pt x="11660233" y="1866314"/>
                    </a:lnTo>
                    <a:lnTo>
                      <a:pt x="11689527" y="1885924"/>
                    </a:lnTo>
                    <a:lnTo>
                      <a:pt x="11729958" y="1838956"/>
                    </a:lnTo>
                    <a:lnTo>
                      <a:pt x="11759735" y="1856388"/>
                    </a:lnTo>
                    <a:lnTo>
                      <a:pt x="11795567" y="1836777"/>
                    </a:lnTo>
                    <a:lnTo>
                      <a:pt x="11816629" y="1908681"/>
                    </a:lnTo>
                    <a:lnTo>
                      <a:pt x="11848586" y="1911829"/>
                    </a:lnTo>
                    <a:lnTo>
                      <a:pt x="11891438" y="1848882"/>
                    </a:lnTo>
                    <a:lnTo>
                      <a:pt x="11915648" y="1900207"/>
                    </a:lnTo>
                    <a:lnTo>
                      <a:pt x="11947363" y="1906260"/>
                    </a:lnTo>
                    <a:lnTo>
                      <a:pt x="11983678" y="1883019"/>
                    </a:lnTo>
                    <a:lnTo>
                      <a:pt x="12019025" y="1866798"/>
                    </a:lnTo>
                    <a:lnTo>
                      <a:pt x="12045898" y="1901902"/>
                    </a:lnTo>
                    <a:lnTo>
                      <a:pt x="12076403" y="1914249"/>
                    </a:lnTo>
                    <a:lnTo>
                      <a:pt x="12092521" y="1916655"/>
                    </a:lnTo>
                    <a:lnTo>
                      <a:pt x="12092521" y="1733795"/>
                    </a:lnTo>
                    <a:lnTo>
                      <a:pt x="12087297" y="1726380"/>
                    </a:lnTo>
                    <a:lnTo>
                      <a:pt x="12092521" y="1723137"/>
                    </a:lnTo>
                    <a:lnTo>
                      <a:pt x="12092521" y="1668685"/>
                    </a:lnTo>
                    <a:lnTo>
                      <a:pt x="12081970" y="1662708"/>
                    </a:lnTo>
                    <a:lnTo>
                      <a:pt x="12092521" y="1654625"/>
                    </a:lnTo>
                    <a:lnTo>
                      <a:pt x="12092521" y="1605541"/>
                    </a:lnTo>
                    <a:lnTo>
                      <a:pt x="12084635" y="1599035"/>
                    </a:lnTo>
                    <a:lnTo>
                      <a:pt x="12092521" y="1577347"/>
                    </a:lnTo>
                    <a:lnTo>
                      <a:pt x="12092521" y="1507481"/>
                    </a:lnTo>
                    <a:lnTo>
                      <a:pt x="12088508" y="1503406"/>
                    </a:lnTo>
                    <a:lnTo>
                      <a:pt x="12092521" y="1500367"/>
                    </a:lnTo>
                    <a:lnTo>
                      <a:pt x="12092521" y="1412497"/>
                    </a:lnTo>
                    <a:lnTo>
                      <a:pt x="12088265" y="1407776"/>
                    </a:lnTo>
                    <a:lnTo>
                      <a:pt x="12092521" y="1397055"/>
                    </a:lnTo>
                    <a:lnTo>
                      <a:pt x="12092521" y="1290071"/>
                    </a:lnTo>
                    <a:lnTo>
                      <a:pt x="12084635" y="1280432"/>
                    </a:lnTo>
                    <a:lnTo>
                      <a:pt x="12092521" y="1267518"/>
                    </a:lnTo>
                    <a:lnTo>
                      <a:pt x="12092521" y="1068991"/>
                    </a:lnTo>
                    <a:lnTo>
                      <a:pt x="12083665" y="1057942"/>
                    </a:lnTo>
                    <a:lnTo>
                      <a:pt x="12092521" y="1052338"/>
                    </a:lnTo>
                    <a:lnTo>
                      <a:pt x="12092521" y="971857"/>
                    </a:lnTo>
                    <a:lnTo>
                      <a:pt x="12071076" y="962555"/>
                    </a:lnTo>
                    <a:lnTo>
                      <a:pt x="12092521" y="943033"/>
                    </a:lnTo>
                    <a:lnTo>
                      <a:pt x="12092521" y="847878"/>
                    </a:lnTo>
                    <a:lnTo>
                      <a:pt x="12073740" y="835452"/>
                    </a:lnTo>
                    <a:lnTo>
                      <a:pt x="12092521" y="826376"/>
                    </a:lnTo>
                    <a:lnTo>
                      <a:pt x="12092521" y="782297"/>
                    </a:lnTo>
                    <a:lnTo>
                      <a:pt x="12071076" y="772264"/>
                    </a:lnTo>
                    <a:lnTo>
                      <a:pt x="12092521" y="758887"/>
                    </a:lnTo>
                    <a:lnTo>
                      <a:pt x="12092521" y="721580"/>
                    </a:lnTo>
                    <a:lnTo>
                      <a:pt x="12072770" y="708834"/>
                    </a:lnTo>
                    <a:lnTo>
                      <a:pt x="12092521" y="697074"/>
                    </a:lnTo>
                    <a:lnTo>
                      <a:pt x="12092521" y="646612"/>
                    </a:lnTo>
                    <a:lnTo>
                      <a:pt x="12090928" y="645162"/>
                    </a:lnTo>
                    <a:lnTo>
                      <a:pt x="12092521" y="644052"/>
                    </a:lnTo>
                    <a:lnTo>
                      <a:pt x="12092521" y="463677"/>
                    </a:lnTo>
                    <a:lnTo>
                      <a:pt x="12074223" y="454387"/>
                    </a:lnTo>
                    <a:lnTo>
                      <a:pt x="12079550" y="422672"/>
                    </a:lnTo>
                    <a:lnTo>
                      <a:pt x="12092521" y="415902"/>
                    </a:lnTo>
                    <a:lnTo>
                      <a:pt x="12092521" y="244878"/>
                    </a:lnTo>
                    <a:lnTo>
                      <a:pt x="12073740" y="231898"/>
                    </a:lnTo>
                    <a:lnTo>
                      <a:pt x="12087055" y="200182"/>
                    </a:lnTo>
                    <a:lnTo>
                      <a:pt x="12071318" y="168467"/>
                    </a:lnTo>
                    <a:lnTo>
                      <a:pt x="12092521" y="158476"/>
                    </a:lnTo>
                    <a:lnTo>
                      <a:pt x="12092521" y="47977"/>
                    </a:lnTo>
                    <a:lnTo>
                      <a:pt x="12080760" y="41365"/>
                    </a:lnTo>
                    <a:lnTo>
                      <a:pt x="12092521" y="34608"/>
                    </a:lnTo>
                    <a:close/>
                  </a:path>
                </a:pathLst>
              </a:custGeom>
              <a:solidFill>
                <a:srgbClr val="A8927C"/>
              </a:solidFill>
              <a:ln w="24196" cap="flat">
                <a:noFill/>
                <a:prstDash val="solid"/>
                <a:miter/>
              </a:ln>
            </p:spPr>
            <p:txBody>
              <a:bodyPr rtlCol="0" anchor="ctr"/>
              <a:lstStyle/>
              <a:p>
                <a:endParaRPr lang="zh-CN" altLang="en-US"/>
              </a:p>
            </p:txBody>
          </p:sp>
        </p:grpSp>
      </p:grpSp>
      <p:sp>
        <p:nvSpPr>
          <p:cNvPr id="2" name="标题 1" descr="6f926ccc-d25c-4578-9f1b-ab3f75096c43"/>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descr="b1cc3875-8eb6-4ec8-a00f-51efd70c0a18"/>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descr="9d34b3f2-2546-4894-9de4-0b484e6ab658"/>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descr="44ceddf8-6fde-4ffc-baac-c079736919d3"/>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descr="1379eeff-5b09-45b6-9574-b09eed0430d9"/>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sp>
        <p:nvSpPr>
          <p:cNvPr id="13" name="任意多边形: 形状 12" descr="325b1ef6-7fe7-4939-ae5d-7a456af42843"/>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2">
              <a:alpha val="15000"/>
            </a:schemeClr>
          </a:solidFill>
          <a:ln>
            <a:noFill/>
          </a:ln>
        </p:spPr>
        <p:txBody>
          <a:bodyPr/>
          <a:lstStyle/>
          <a:p>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bg>
      <p:bgRef idx="1001">
        <a:schemeClr val="bg1"/>
      </p:bgRef>
    </p:bg>
    <p:spTree>
      <p:nvGrpSpPr>
        <p:cNvPr id="1" name=""/>
        <p:cNvGrpSpPr/>
        <p:nvPr/>
      </p:nvGrpSpPr>
      <p:grpSpPr>
        <a:xfrm>
          <a:off x="0" y="0"/>
          <a:ext cx="0" cy="0"/>
          <a:chOff x="0" y="0"/>
          <a:chExt cx="0" cy="0"/>
        </a:xfrm>
      </p:grpSpPr>
      <p:sp>
        <p:nvSpPr>
          <p:cNvPr id="28" name="矩形 27" descr="26ac22f2-d2ee-4d6a-896d-edbaebf3afde"/>
          <p:cNvSpPr/>
          <p:nvPr/>
        </p:nvSpPr>
        <p:spPr>
          <a:xfrm flipH="1">
            <a:off x="0" y="0"/>
            <a:ext cx="12192000" cy="6858000"/>
          </a:xfrm>
          <a:prstGeom prst="rect">
            <a:avLst/>
          </a:prstGeom>
          <a:blipFill dpi="0" rotWithShape="1">
            <a:blip r:embed="rId2">
              <a:alphaModFix amt="10000"/>
              <a:grayscl/>
            </a:blip>
            <a:srcRect/>
            <a:stretch>
              <a:fillRect b="-1851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nvGrpSpPr>
          <p:cNvPr id="41" name="组合 40" descr="93e7212c-41fb-41f0-bfde-a88a811929e4"/>
          <p:cNvGrpSpPr/>
          <p:nvPr/>
        </p:nvGrpSpPr>
        <p:grpSpPr>
          <a:xfrm>
            <a:off x="0" y="0"/>
            <a:ext cx="12192000" cy="6858000"/>
            <a:chOff x="0" y="0"/>
            <a:chExt cx="12192000" cy="6858000"/>
          </a:xfrm>
        </p:grpSpPr>
        <p:grpSp>
          <p:nvGrpSpPr>
            <p:cNvPr id="22" name="组合 21" descr="0e7b5d66-6341-43b5-a3f0-9e049c7c5e26"/>
            <p:cNvGrpSpPr/>
            <p:nvPr/>
          </p:nvGrpSpPr>
          <p:grpSpPr>
            <a:xfrm flipV="1">
              <a:off x="6606717" y="0"/>
              <a:ext cx="5585283" cy="1847509"/>
              <a:chOff x="6606718" y="5010492"/>
              <a:chExt cx="5585283" cy="1847509"/>
            </a:xfrm>
          </p:grpSpPr>
          <p:sp>
            <p:nvSpPr>
              <p:cNvPr id="27" name="任意多边形: 形状 26" descr="4754c285-a7f0-49fa-b37e-94ca03d6fffd"/>
              <p:cNvSpPr/>
              <p:nvPr/>
            </p:nvSpPr>
            <p:spPr>
              <a:xfrm>
                <a:off x="6606718" y="5010492"/>
                <a:ext cx="5585282" cy="1847509"/>
              </a:xfrm>
              <a:custGeom>
                <a:avLst/>
                <a:gdLst>
                  <a:gd name="connsiteX0" fmla="*/ 23841 w 5585282"/>
                  <a:gd name="connsiteY0" fmla="*/ 1833272 h 1847509"/>
                  <a:gd name="connsiteX1" fmla="*/ 48911 w 5585282"/>
                  <a:gd name="connsiteY1" fmla="*/ 1847509 h 1847509"/>
                  <a:gd name="connsiteX2" fmla="*/ 0 w 5585282"/>
                  <a:gd name="connsiteY2" fmla="*/ 1847509 h 1847509"/>
                  <a:gd name="connsiteX3" fmla="*/ 5585282 w 5585282"/>
                  <a:gd name="connsiteY3" fmla="*/ 0 h 1847509"/>
                  <a:gd name="connsiteX4" fmla="*/ 5585282 w 5585282"/>
                  <a:gd name="connsiteY4" fmla="*/ 1847509 h 1847509"/>
                  <a:gd name="connsiteX5" fmla="*/ 354761 w 5585282"/>
                  <a:gd name="connsiteY5" fmla="*/ 1847509 h 1847509"/>
                  <a:gd name="connsiteX6" fmla="*/ 393783 w 5585282"/>
                  <a:gd name="connsiteY6" fmla="*/ 1836185 h 1847509"/>
                  <a:gd name="connsiteX7" fmla="*/ 391287 w 5585282"/>
                  <a:gd name="connsiteY7" fmla="*/ 1826613 h 1847509"/>
                  <a:gd name="connsiteX8" fmla="*/ 457450 w 5585282"/>
                  <a:gd name="connsiteY8" fmla="*/ 1812465 h 1847509"/>
                  <a:gd name="connsiteX9" fmla="*/ 566477 w 5585282"/>
                  <a:gd name="connsiteY9" fmla="*/ 1778758 h 1847509"/>
                  <a:gd name="connsiteX10" fmla="*/ 608090 w 5585282"/>
                  <a:gd name="connsiteY10" fmla="*/ 1744635 h 1847509"/>
                  <a:gd name="connsiteX11" fmla="*/ 640966 w 5585282"/>
                  <a:gd name="connsiteY11" fmla="*/ 1757535 h 1847509"/>
                  <a:gd name="connsiteX12" fmla="*/ 668014 w 5585282"/>
                  <a:gd name="connsiteY12" fmla="*/ 1740058 h 1847509"/>
                  <a:gd name="connsiteX13" fmla="*/ 698393 w 5585282"/>
                  <a:gd name="connsiteY13" fmla="*/ 1711760 h 1847509"/>
                  <a:gd name="connsiteX14" fmla="*/ 804090 w 5585282"/>
                  <a:gd name="connsiteY14" fmla="*/ 1720915 h 1847509"/>
                  <a:gd name="connsiteX15" fmla="*/ 883987 w 5585282"/>
                  <a:gd name="connsiteY15" fmla="*/ 1658495 h 1847509"/>
                  <a:gd name="connsiteX16" fmla="*/ 1034627 w 5585282"/>
                  <a:gd name="connsiteY16" fmla="*/ 1661825 h 1847509"/>
                  <a:gd name="connsiteX17" fmla="*/ 1140743 w 5585282"/>
                  <a:gd name="connsiteY17" fmla="*/ 1643930 h 1847509"/>
                  <a:gd name="connsiteX18" fmla="*/ 1166543 w 5585282"/>
                  <a:gd name="connsiteY18" fmla="*/ 1607312 h 1847509"/>
                  <a:gd name="connsiteX19" fmla="*/ 1199000 w 5585282"/>
                  <a:gd name="connsiteY19" fmla="*/ 1570275 h 1847509"/>
                  <a:gd name="connsiteX20" fmla="*/ 1271823 w 5585282"/>
                  <a:gd name="connsiteY20" fmla="*/ 1578598 h 1847509"/>
                  <a:gd name="connsiteX21" fmla="*/ 1402073 w 5585282"/>
                  <a:gd name="connsiteY21" fmla="*/ 1574853 h 1847509"/>
                  <a:gd name="connsiteX22" fmla="*/ 1510266 w 5585282"/>
                  <a:gd name="connsiteY22" fmla="*/ 1561537 h 1847509"/>
                  <a:gd name="connsiteX23" fmla="*/ 1569359 w 5585282"/>
                  <a:gd name="connsiteY23" fmla="*/ 1558624 h 1847509"/>
                  <a:gd name="connsiteX24" fmla="*/ 1579346 w 5585282"/>
                  <a:gd name="connsiteY24" fmla="*/ 1571940 h 1847509"/>
                  <a:gd name="connsiteX25" fmla="*/ 1625119 w 5585282"/>
                  <a:gd name="connsiteY25" fmla="*/ 1571940 h 1847509"/>
                  <a:gd name="connsiteX26" fmla="*/ 1716253 w 5585282"/>
                  <a:gd name="connsiteY26" fmla="*/ 1500782 h 1847509"/>
                  <a:gd name="connsiteX27" fmla="*/ 1831939 w 5585282"/>
                  <a:gd name="connsiteY27" fmla="*/ 1518675 h 1847509"/>
                  <a:gd name="connsiteX28" fmla="*/ 1907675 w 5585282"/>
                  <a:gd name="connsiteY28" fmla="*/ 1477062 h 1847509"/>
                  <a:gd name="connsiteX29" fmla="*/ 1963852 w 5585282"/>
                  <a:gd name="connsiteY29" fmla="*/ 1506191 h 1847509"/>
                  <a:gd name="connsiteX30" fmla="*/ 1999639 w 5585282"/>
                  <a:gd name="connsiteY30" fmla="*/ 1494539 h 1847509"/>
                  <a:gd name="connsiteX31" fmla="*/ 2075792 w 5585282"/>
                  <a:gd name="connsiteY31" fmla="*/ 1477894 h 1847509"/>
                  <a:gd name="connsiteX32" fmla="*/ 2103672 w 5585282"/>
                  <a:gd name="connsiteY32" fmla="*/ 1479975 h 1847509"/>
                  <a:gd name="connsiteX33" fmla="*/ 2139461 w 5585282"/>
                  <a:gd name="connsiteY33" fmla="*/ 1479975 h 1847509"/>
                  <a:gd name="connsiteX34" fmla="*/ 2222688 w 5585282"/>
                  <a:gd name="connsiteY34" fmla="*/ 1471652 h 1847509"/>
                  <a:gd name="connsiteX35" fmla="*/ 2280112 w 5585282"/>
                  <a:gd name="connsiteY35" fmla="*/ 1438362 h 1847509"/>
                  <a:gd name="connsiteX36" fmla="*/ 2404952 w 5585282"/>
                  <a:gd name="connsiteY36" fmla="*/ 1435032 h 1847509"/>
                  <a:gd name="connsiteX37" fmla="*/ 2441158 w 5585282"/>
                  <a:gd name="connsiteY37" fmla="*/ 1396332 h 1847509"/>
                  <a:gd name="connsiteX38" fmla="*/ 2526881 w 5585282"/>
                  <a:gd name="connsiteY38" fmla="*/ 1382599 h 1847509"/>
                  <a:gd name="connsiteX39" fmla="*/ 2550598 w 5585282"/>
                  <a:gd name="connsiteY39" fmla="*/ 1348060 h 1847509"/>
                  <a:gd name="connsiteX40" fmla="*/ 2585138 w 5585282"/>
                  <a:gd name="connsiteY40" fmla="*/ 1308944 h 1847509"/>
                  <a:gd name="connsiteX41" fmla="*/ 2727871 w 5585282"/>
                  <a:gd name="connsiteY41" fmla="*/ 1334329 h 1847509"/>
                  <a:gd name="connsiteX42" fmla="*/ 2769485 w 5585282"/>
                  <a:gd name="connsiteY42" fmla="*/ 1315186 h 1847509"/>
                  <a:gd name="connsiteX43" fmla="*/ 2804024 w 5585282"/>
                  <a:gd name="connsiteY43" fmla="*/ 1305615 h 1847509"/>
                  <a:gd name="connsiteX44" fmla="*/ 2865611 w 5585282"/>
                  <a:gd name="connsiteY44" fmla="*/ 1222389 h 1847509"/>
                  <a:gd name="connsiteX45" fmla="*/ 2965901 w 5585282"/>
                  <a:gd name="connsiteY45" fmla="*/ 1201166 h 1847509"/>
                  <a:gd name="connsiteX46" fmla="*/ 3043301 w 5585282"/>
                  <a:gd name="connsiteY46" fmla="*/ 1167875 h 1847509"/>
                  <a:gd name="connsiteX47" fmla="*/ 3094068 w 5585282"/>
                  <a:gd name="connsiteY47" fmla="*/ 1172452 h 1847509"/>
                  <a:gd name="connsiteX48" fmla="*/ 3079921 w 5585282"/>
                  <a:gd name="connsiteY48" fmla="*/ 1125013 h 1847509"/>
                  <a:gd name="connsiteX49" fmla="*/ 3220574 w 5585282"/>
                  <a:gd name="connsiteY49" fmla="*/ 1086313 h 1847509"/>
                  <a:gd name="connsiteX50" fmla="*/ 3482737 w 5585282"/>
                  <a:gd name="connsiteY50" fmla="*/ 998093 h 1847509"/>
                  <a:gd name="connsiteX51" fmla="*/ 3482737 w 5585282"/>
                  <a:gd name="connsiteY51" fmla="*/ 959392 h 1847509"/>
                  <a:gd name="connsiteX52" fmla="*/ 3455273 w 5585282"/>
                  <a:gd name="connsiteY52" fmla="*/ 957311 h 1847509"/>
                  <a:gd name="connsiteX53" fmla="*/ 3521854 w 5585282"/>
                  <a:gd name="connsiteY53" fmla="*/ 928599 h 1847509"/>
                  <a:gd name="connsiteX54" fmla="*/ 3634627 w 5585282"/>
                  <a:gd name="connsiteY54" fmla="*/ 886986 h 1847509"/>
                  <a:gd name="connsiteX55" fmla="*/ 3661674 w 5585282"/>
                  <a:gd name="connsiteY55" fmla="*/ 901134 h 1847509"/>
                  <a:gd name="connsiteX56" fmla="*/ 3710777 w 5585282"/>
                  <a:gd name="connsiteY56" fmla="*/ 904046 h 1847509"/>
                  <a:gd name="connsiteX57" fmla="*/ 3727840 w 5585282"/>
                  <a:gd name="connsiteY57" fmla="*/ 852863 h 1847509"/>
                  <a:gd name="connsiteX58" fmla="*/ 3814810 w 5585282"/>
                  <a:gd name="connsiteY58" fmla="*/ 809168 h 1847509"/>
                  <a:gd name="connsiteX59" fmla="*/ 3798167 w 5585282"/>
                  <a:gd name="connsiteY59" fmla="*/ 759233 h 1847509"/>
                  <a:gd name="connsiteX60" fmla="*/ 3794837 w 5585282"/>
                  <a:gd name="connsiteY60" fmla="*/ 735513 h 1847509"/>
                  <a:gd name="connsiteX61" fmla="*/ 3911770 w 5585282"/>
                  <a:gd name="connsiteY61" fmla="*/ 762146 h 1847509"/>
                  <a:gd name="connsiteX62" fmla="*/ 4026207 w 5585282"/>
                  <a:gd name="connsiteY62" fmla="*/ 762146 h 1847509"/>
                  <a:gd name="connsiteX63" fmla="*/ 4060746 w 5585282"/>
                  <a:gd name="connsiteY63" fmla="*/ 750909 h 1847509"/>
                  <a:gd name="connsiteX64" fmla="*/ 4102360 w 5585282"/>
                  <a:gd name="connsiteY64" fmla="*/ 750909 h 1847509"/>
                  <a:gd name="connsiteX65" fmla="*/ 4166860 w 5585282"/>
                  <a:gd name="connsiteY65" fmla="*/ 727606 h 1847509"/>
                  <a:gd name="connsiteX66" fmla="*/ 4253000 w 5585282"/>
                  <a:gd name="connsiteY66" fmla="*/ 649789 h 1847509"/>
                  <a:gd name="connsiteX67" fmla="*/ 4279633 w 5585282"/>
                  <a:gd name="connsiteY67" fmla="*/ 657696 h 1847509"/>
                  <a:gd name="connsiteX68" fmla="*/ 4321246 w 5585282"/>
                  <a:gd name="connsiteY68" fmla="*/ 624405 h 1847509"/>
                  <a:gd name="connsiteX69" fmla="*/ 4359946 w 5585282"/>
                  <a:gd name="connsiteY69" fmla="*/ 601518 h 1847509"/>
                  <a:gd name="connsiteX70" fmla="*/ 4398646 w 5585282"/>
                  <a:gd name="connsiteY70" fmla="*/ 569476 h 1847509"/>
                  <a:gd name="connsiteX71" fmla="*/ 4415290 w 5585282"/>
                  <a:gd name="connsiteY71" fmla="*/ 515378 h 1847509"/>
                  <a:gd name="connsiteX72" fmla="*/ 4508506 w 5585282"/>
                  <a:gd name="connsiteY72" fmla="*/ 527446 h 1847509"/>
                  <a:gd name="connsiteX73" fmla="*/ 4576750 w 5585282"/>
                  <a:gd name="connsiteY73" fmla="*/ 497485 h 1847509"/>
                  <a:gd name="connsiteX74" fmla="*/ 4684113 w 5585282"/>
                  <a:gd name="connsiteY74" fmla="*/ 460449 h 1847509"/>
                  <a:gd name="connsiteX75" fmla="*/ 4738626 w 5585282"/>
                  <a:gd name="connsiteY75" fmla="*/ 443803 h 1847509"/>
                  <a:gd name="connsiteX76" fmla="*/ 4764009 w 5585282"/>
                  <a:gd name="connsiteY76" fmla="*/ 425493 h 1847509"/>
                  <a:gd name="connsiteX77" fmla="*/ 4853896 w 5585282"/>
                  <a:gd name="connsiteY77" fmla="*/ 393868 h 1847509"/>
                  <a:gd name="connsiteX78" fmla="*/ 4872206 w 5585282"/>
                  <a:gd name="connsiteY78" fmla="*/ 369731 h 1847509"/>
                  <a:gd name="connsiteX79" fmla="*/ 4920892 w 5585282"/>
                  <a:gd name="connsiteY79" fmla="*/ 349758 h 1847509"/>
                  <a:gd name="connsiteX80" fmla="*/ 5006616 w 5585282"/>
                  <a:gd name="connsiteY80" fmla="*/ 322293 h 1847509"/>
                  <a:gd name="connsiteX81" fmla="*/ 5064875 w 5585282"/>
                  <a:gd name="connsiteY81" fmla="*/ 261953 h 1847509"/>
                  <a:gd name="connsiteX82" fmla="*/ 5192212 w 5585282"/>
                  <a:gd name="connsiteY82" fmla="*/ 254463 h 1847509"/>
                  <a:gd name="connsiteX83" fmla="*/ 5238402 w 5585282"/>
                  <a:gd name="connsiteY83" fmla="*/ 183305 h 1847509"/>
                  <a:gd name="connsiteX84" fmla="*/ 5326622 w 5585282"/>
                  <a:gd name="connsiteY84" fmla="*/ 141691 h 1847509"/>
                  <a:gd name="connsiteX85" fmla="*/ 5428159 w 5585282"/>
                  <a:gd name="connsiteY85" fmla="*/ 77607 h 1847509"/>
                  <a:gd name="connsiteX86" fmla="*/ 5481839 w 5585282"/>
                  <a:gd name="connsiteY86" fmla="*/ 63042 h 1847509"/>
                  <a:gd name="connsiteX87" fmla="*/ 5505559 w 5585282"/>
                  <a:gd name="connsiteY87" fmla="*/ 25590 h 184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85282" h="1847509">
                    <a:moveTo>
                      <a:pt x="23841" y="1833272"/>
                    </a:moveTo>
                    <a:lnTo>
                      <a:pt x="48911" y="1847509"/>
                    </a:lnTo>
                    <a:lnTo>
                      <a:pt x="0" y="1847509"/>
                    </a:lnTo>
                    <a:close/>
                    <a:moveTo>
                      <a:pt x="5585282" y="0"/>
                    </a:moveTo>
                    <a:lnTo>
                      <a:pt x="5585282" y="1847509"/>
                    </a:lnTo>
                    <a:lnTo>
                      <a:pt x="354761" y="1847509"/>
                    </a:lnTo>
                    <a:lnTo>
                      <a:pt x="393783" y="1836185"/>
                    </a:lnTo>
                    <a:lnTo>
                      <a:pt x="391287" y="1826613"/>
                    </a:lnTo>
                    <a:lnTo>
                      <a:pt x="457450" y="1812465"/>
                    </a:lnTo>
                    <a:lnTo>
                      <a:pt x="566477" y="1778758"/>
                    </a:lnTo>
                    <a:lnTo>
                      <a:pt x="608090" y="1744635"/>
                    </a:lnTo>
                    <a:lnTo>
                      <a:pt x="640966" y="1757535"/>
                    </a:lnTo>
                    <a:lnTo>
                      <a:pt x="668014" y="1740058"/>
                    </a:lnTo>
                    <a:lnTo>
                      <a:pt x="698393" y="1711760"/>
                    </a:lnTo>
                    <a:lnTo>
                      <a:pt x="804090" y="1720915"/>
                    </a:lnTo>
                    <a:lnTo>
                      <a:pt x="883987" y="1658495"/>
                    </a:lnTo>
                    <a:lnTo>
                      <a:pt x="1034627" y="1661825"/>
                    </a:lnTo>
                    <a:lnTo>
                      <a:pt x="1140743" y="1643930"/>
                    </a:lnTo>
                    <a:lnTo>
                      <a:pt x="1166543" y="1607312"/>
                    </a:lnTo>
                    <a:lnTo>
                      <a:pt x="1199000" y="1570275"/>
                    </a:lnTo>
                    <a:lnTo>
                      <a:pt x="1271823" y="1578598"/>
                    </a:lnTo>
                    <a:lnTo>
                      <a:pt x="1402073" y="1574853"/>
                    </a:lnTo>
                    <a:lnTo>
                      <a:pt x="1510266" y="1561537"/>
                    </a:lnTo>
                    <a:lnTo>
                      <a:pt x="1569359" y="1558624"/>
                    </a:lnTo>
                    <a:lnTo>
                      <a:pt x="1579346" y="1571940"/>
                    </a:lnTo>
                    <a:lnTo>
                      <a:pt x="1625119" y="1571940"/>
                    </a:lnTo>
                    <a:lnTo>
                      <a:pt x="1716253" y="1500782"/>
                    </a:lnTo>
                    <a:lnTo>
                      <a:pt x="1831939" y="1518675"/>
                    </a:lnTo>
                    <a:lnTo>
                      <a:pt x="1907675" y="1477062"/>
                    </a:lnTo>
                    <a:lnTo>
                      <a:pt x="1963852" y="1506191"/>
                    </a:lnTo>
                    <a:lnTo>
                      <a:pt x="1999639" y="1494539"/>
                    </a:lnTo>
                    <a:lnTo>
                      <a:pt x="2075792" y="1477894"/>
                    </a:lnTo>
                    <a:lnTo>
                      <a:pt x="2103672" y="1479975"/>
                    </a:lnTo>
                    <a:lnTo>
                      <a:pt x="2139461" y="1479975"/>
                    </a:lnTo>
                    <a:lnTo>
                      <a:pt x="2222688" y="1471652"/>
                    </a:lnTo>
                    <a:lnTo>
                      <a:pt x="2280112" y="1438362"/>
                    </a:lnTo>
                    <a:lnTo>
                      <a:pt x="2404952" y="1435032"/>
                    </a:lnTo>
                    <a:lnTo>
                      <a:pt x="2441158" y="1396332"/>
                    </a:lnTo>
                    <a:lnTo>
                      <a:pt x="2526881" y="1382599"/>
                    </a:lnTo>
                    <a:lnTo>
                      <a:pt x="2550598" y="1348060"/>
                    </a:lnTo>
                    <a:lnTo>
                      <a:pt x="2585138" y="1308944"/>
                    </a:lnTo>
                    <a:lnTo>
                      <a:pt x="2727871" y="1334329"/>
                    </a:lnTo>
                    <a:lnTo>
                      <a:pt x="2769485" y="1315186"/>
                    </a:lnTo>
                    <a:lnTo>
                      <a:pt x="2804024" y="1305615"/>
                    </a:lnTo>
                    <a:lnTo>
                      <a:pt x="2865611" y="1222389"/>
                    </a:lnTo>
                    <a:lnTo>
                      <a:pt x="2965901" y="1201166"/>
                    </a:lnTo>
                    <a:lnTo>
                      <a:pt x="3043301" y="1167875"/>
                    </a:lnTo>
                    <a:lnTo>
                      <a:pt x="3094068" y="1172452"/>
                    </a:lnTo>
                    <a:lnTo>
                      <a:pt x="3079921" y="1125013"/>
                    </a:lnTo>
                    <a:lnTo>
                      <a:pt x="3220574" y="1086313"/>
                    </a:lnTo>
                    <a:lnTo>
                      <a:pt x="3482737" y="998093"/>
                    </a:lnTo>
                    <a:lnTo>
                      <a:pt x="3482737" y="959392"/>
                    </a:lnTo>
                    <a:lnTo>
                      <a:pt x="3455273" y="957311"/>
                    </a:lnTo>
                    <a:lnTo>
                      <a:pt x="3521854" y="928599"/>
                    </a:lnTo>
                    <a:lnTo>
                      <a:pt x="3634627" y="886986"/>
                    </a:lnTo>
                    <a:lnTo>
                      <a:pt x="3661674" y="901134"/>
                    </a:lnTo>
                    <a:lnTo>
                      <a:pt x="3710777" y="904046"/>
                    </a:lnTo>
                    <a:lnTo>
                      <a:pt x="3727840" y="852863"/>
                    </a:lnTo>
                    <a:lnTo>
                      <a:pt x="3814810" y="809168"/>
                    </a:lnTo>
                    <a:lnTo>
                      <a:pt x="3798167" y="759233"/>
                    </a:lnTo>
                    <a:cubicBezTo>
                      <a:pt x="3798167" y="759233"/>
                      <a:pt x="3798167" y="745084"/>
                      <a:pt x="3794837" y="735513"/>
                    </a:cubicBezTo>
                    <a:lnTo>
                      <a:pt x="3911770" y="762146"/>
                    </a:lnTo>
                    <a:lnTo>
                      <a:pt x="4026207" y="762146"/>
                    </a:lnTo>
                    <a:lnTo>
                      <a:pt x="4060746" y="750909"/>
                    </a:lnTo>
                    <a:lnTo>
                      <a:pt x="4102360" y="750909"/>
                    </a:lnTo>
                    <a:lnTo>
                      <a:pt x="4166860" y="727606"/>
                    </a:lnTo>
                    <a:lnTo>
                      <a:pt x="4253000" y="649789"/>
                    </a:lnTo>
                    <a:lnTo>
                      <a:pt x="4279633" y="657696"/>
                    </a:lnTo>
                    <a:lnTo>
                      <a:pt x="4321246" y="624405"/>
                    </a:lnTo>
                    <a:lnTo>
                      <a:pt x="4359946" y="601518"/>
                    </a:lnTo>
                    <a:lnTo>
                      <a:pt x="4398646" y="569476"/>
                    </a:lnTo>
                    <a:lnTo>
                      <a:pt x="4415290" y="515378"/>
                    </a:lnTo>
                    <a:lnTo>
                      <a:pt x="4508506" y="527446"/>
                    </a:lnTo>
                    <a:lnTo>
                      <a:pt x="4576750" y="497485"/>
                    </a:lnTo>
                    <a:lnTo>
                      <a:pt x="4684113" y="460449"/>
                    </a:lnTo>
                    <a:lnTo>
                      <a:pt x="4738626" y="443803"/>
                    </a:lnTo>
                    <a:lnTo>
                      <a:pt x="4764009" y="425493"/>
                    </a:lnTo>
                    <a:lnTo>
                      <a:pt x="4853896" y="393868"/>
                    </a:lnTo>
                    <a:lnTo>
                      <a:pt x="4872206" y="369731"/>
                    </a:lnTo>
                    <a:lnTo>
                      <a:pt x="4920892" y="349758"/>
                    </a:lnTo>
                    <a:lnTo>
                      <a:pt x="5006616" y="322293"/>
                    </a:lnTo>
                    <a:lnTo>
                      <a:pt x="5064875" y="261953"/>
                    </a:lnTo>
                    <a:lnTo>
                      <a:pt x="5192212" y="254463"/>
                    </a:lnTo>
                    <a:lnTo>
                      <a:pt x="5238402" y="183305"/>
                    </a:lnTo>
                    <a:lnTo>
                      <a:pt x="5326622" y="141691"/>
                    </a:lnTo>
                    <a:lnTo>
                      <a:pt x="5428159" y="77607"/>
                    </a:lnTo>
                    <a:lnTo>
                      <a:pt x="5481839" y="63042"/>
                    </a:lnTo>
                    <a:lnTo>
                      <a:pt x="5505559" y="25590"/>
                    </a:lnTo>
                    <a:close/>
                  </a:path>
                </a:pathLst>
              </a:custGeom>
              <a:solidFill>
                <a:srgbClr val="FFFFFF"/>
              </a:solidFill>
              <a:ln w="41596" cap="flat">
                <a:noFill/>
                <a:prstDash val="solid"/>
                <a:miter/>
              </a:ln>
            </p:spPr>
            <p:txBody>
              <a:bodyPr rtlCol="0" anchor="ctr"/>
              <a:lstStyle/>
              <a:p>
                <a:endParaRPr lang="zh-CN" altLang="en-US"/>
              </a:p>
            </p:txBody>
          </p:sp>
          <p:sp>
            <p:nvSpPr>
              <p:cNvPr id="29" name="任意多边形: 形状 28" descr="cc3b3779-8cd4-48c7-8c42-44f577f4bd90"/>
              <p:cNvSpPr/>
              <p:nvPr/>
            </p:nvSpPr>
            <p:spPr>
              <a:xfrm>
                <a:off x="7667792" y="5063048"/>
                <a:ext cx="4524209" cy="1794952"/>
              </a:xfrm>
              <a:custGeom>
                <a:avLst/>
                <a:gdLst>
                  <a:gd name="connsiteX0" fmla="*/ 4524209 w 4524209"/>
                  <a:gd name="connsiteY0" fmla="*/ 0 h 1794952"/>
                  <a:gd name="connsiteX1" fmla="*/ 4524209 w 4524209"/>
                  <a:gd name="connsiteY1" fmla="*/ 1794952 h 1794952"/>
                  <a:gd name="connsiteX2" fmla="*/ 0 w 4524209"/>
                  <a:gd name="connsiteY2" fmla="*/ 1794952 h 1794952"/>
                  <a:gd name="connsiteX3" fmla="*/ 24308 w 4524209"/>
                  <a:gd name="connsiteY3" fmla="*/ 1776888 h 1794952"/>
                  <a:gd name="connsiteX4" fmla="*/ 159135 w 4524209"/>
                  <a:gd name="connsiteY4" fmla="*/ 1729865 h 1794952"/>
                  <a:gd name="connsiteX5" fmla="*/ 204909 w 4524209"/>
                  <a:gd name="connsiteY5" fmla="*/ 1759827 h 1794952"/>
                  <a:gd name="connsiteX6" fmla="*/ 425460 w 4524209"/>
                  <a:gd name="connsiteY6" fmla="*/ 1738604 h 1794952"/>
                  <a:gd name="connsiteX7" fmla="*/ 449596 w 4524209"/>
                  <a:gd name="connsiteY7" fmla="*/ 1752336 h 1794952"/>
                  <a:gd name="connsiteX8" fmla="*/ 533654 w 4524209"/>
                  <a:gd name="connsiteY8" fmla="*/ 1701984 h 1794952"/>
                  <a:gd name="connsiteX9" fmla="*/ 641849 w 4524209"/>
                  <a:gd name="connsiteY9" fmla="*/ 1733610 h 1794952"/>
                  <a:gd name="connsiteX10" fmla="*/ 734231 w 4524209"/>
                  <a:gd name="connsiteY10" fmla="*/ 1647887 h 1794952"/>
                  <a:gd name="connsiteX11" fmla="*/ 886535 w 4524209"/>
                  <a:gd name="connsiteY11" fmla="*/ 1650800 h 1794952"/>
                  <a:gd name="connsiteX12" fmla="*/ 1032182 w 4524209"/>
                  <a:gd name="connsiteY12" fmla="*/ 1595454 h 1794952"/>
                  <a:gd name="connsiteX13" fmla="*/ 1038008 w 4524209"/>
                  <a:gd name="connsiteY13" fmla="*/ 1547599 h 1794952"/>
                  <a:gd name="connsiteX14" fmla="*/ 1142457 w 4524209"/>
                  <a:gd name="connsiteY14" fmla="*/ 1556754 h 1794952"/>
                  <a:gd name="connsiteX15" fmla="*/ 1232757 w 4524209"/>
                  <a:gd name="connsiteY15" fmla="*/ 1524712 h 1794952"/>
                  <a:gd name="connsiteX16" fmla="*/ 1380901 w 4524209"/>
                  <a:gd name="connsiteY16" fmla="*/ 1490173 h 1794952"/>
                  <a:gd name="connsiteX17" fmla="*/ 1515728 w 4524209"/>
                  <a:gd name="connsiteY17" fmla="*/ 1457714 h 1794952"/>
                  <a:gd name="connsiteX18" fmla="*/ 1664704 w 4524209"/>
                  <a:gd name="connsiteY18" fmla="*/ 1421094 h 1794952"/>
                  <a:gd name="connsiteX19" fmla="*/ 1727539 w 4524209"/>
                  <a:gd name="connsiteY19" fmla="*/ 1362004 h 1794952"/>
                  <a:gd name="connsiteX20" fmla="*/ 1770401 w 4524209"/>
                  <a:gd name="connsiteY20" fmla="*/ 1371575 h 1794952"/>
                  <a:gd name="connsiteX21" fmla="*/ 1812014 w 4524209"/>
                  <a:gd name="connsiteY21" fmla="*/ 1329961 h 1794952"/>
                  <a:gd name="connsiteX22" fmla="*/ 1914383 w 4524209"/>
                  <a:gd name="connsiteY22" fmla="*/ 1290429 h 1794952"/>
                  <a:gd name="connsiteX23" fmla="*/ 2034646 w 4524209"/>
                  <a:gd name="connsiteY23" fmla="*/ 1279193 h 1794952"/>
                  <a:gd name="connsiteX24" fmla="*/ 2094569 w 4524209"/>
                  <a:gd name="connsiteY24" fmla="*/ 1173912 h 1794952"/>
                  <a:gd name="connsiteX25" fmla="*/ 2206925 w 4524209"/>
                  <a:gd name="connsiteY25" fmla="*/ 1139789 h 1794952"/>
                  <a:gd name="connsiteX26" fmla="*/ 2303884 w 4524209"/>
                  <a:gd name="connsiteY26" fmla="*/ 1136460 h 1794952"/>
                  <a:gd name="connsiteX27" fmla="*/ 2373794 w 4524209"/>
                  <a:gd name="connsiteY27" fmla="*/ 1070294 h 1794952"/>
                  <a:gd name="connsiteX28" fmla="*/ 2500299 w 4524209"/>
                  <a:gd name="connsiteY28" fmla="*/ 1036172 h 1794952"/>
                  <a:gd name="connsiteX29" fmla="*/ 2556060 w 4524209"/>
                  <a:gd name="connsiteY29" fmla="*/ 956274 h 1794952"/>
                  <a:gd name="connsiteX30" fmla="*/ 2726675 w 4524209"/>
                  <a:gd name="connsiteY30" fmla="*/ 902593 h 1794952"/>
                  <a:gd name="connsiteX31" fmla="*/ 2816143 w 4524209"/>
                  <a:gd name="connsiteY31" fmla="*/ 894686 h 1794952"/>
                  <a:gd name="connsiteX32" fmla="*/ 3137814 w 4524209"/>
                  <a:gd name="connsiteY32" fmla="*/ 717414 h 1794952"/>
                  <a:gd name="connsiteX33" fmla="*/ 3255996 w 4524209"/>
                  <a:gd name="connsiteY33" fmla="*/ 692862 h 1794952"/>
                  <a:gd name="connsiteX34" fmla="*/ 3299274 w 4524209"/>
                  <a:gd name="connsiteY34" fmla="*/ 604226 h 1794952"/>
                  <a:gd name="connsiteX35" fmla="*/ 3328819 w 4524209"/>
                  <a:gd name="connsiteY35" fmla="*/ 682875 h 1794952"/>
                  <a:gd name="connsiteX36" fmla="*/ 3409965 w 4524209"/>
                  <a:gd name="connsiteY36" fmla="*/ 702017 h 1794952"/>
                  <a:gd name="connsiteX37" fmla="*/ 3495272 w 4524209"/>
                  <a:gd name="connsiteY37" fmla="*/ 677465 h 1794952"/>
                  <a:gd name="connsiteX38" fmla="*/ 3533973 w 4524209"/>
                  <a:gd name="connsiteY38" fmla="*/ 693278 h 1794952"/>
                  <a:gd name="connsiteX39" fmla="*/ 3541463 w 4524209"/>
                  <a:gd name="connsiteY39" fmla="*/ 620039 h 1794952"/>
                  <a:gd name="connsiteX40" fmla="*/ 3571840 w 4524209"/>
                  <a:gd name="connsiteY40" fmla="*/ 523496 h 1794952"/>
                  <a:gd name="connsiteX41" fmla="*/ 3702923 w 4524209"/>
                  <a:gd name="connsiteY41" fmla="*/ 494782 h 1794952"/>
                  <a:gd name="connsiteX42" fmla="*/ 3757436 w 4524209"/>
                  <a:gd name="connsiteY42" fmla="*/ 403649 h 1794952"/>
                  <a:gd name="connsiteX43" fmla="*/ 3895176 w 4524209"/>
                  <a:gd name="connsiteY43" fmla="*/ 415301 h 1794952"/>
                  <a:gd name="connsiteX44" fmla="*/ 3930963 w 4524209"/>
                  <a:gd name="connsiteY44" fmla="*/ 285884 h 1794952"/>
                  <a:gd name="connsiteX45" fmla="*/ 4057051 w 4524209"/>
                  <a:gd name="connsiteY45" fmla="*/ 273400 h 1794952"/>
                  <a:gd name="connsiteX46" fmla="*/ 4099913 w 4524209"/>
                  <a:gd name="connsiteY46" fmla="*/ 255090 h 1794952"/>
                  <a:gd name="connsiteX47" fmla="*/ 4193128 w 4524209"/>
                  <a:gd name="connsiteY47" fmla="*/ 243854 h 1794952"/>
                  <a:gd name="connsiteX48" fmla="*/ 4283013 w 4524209"/>
                  <a:gd name="connsiteY48" fmla="*/ 143150 h 1794952"/>
                  <a:gd name="connsiteX49" fmla="*/ 4398281 w 4524209"/>
                  <a:gd name="connsiteY49" fmla="*/ 100288 h 1794952"/>
                  <a:gd name="connsiteX50" fmla="*/ 4435316 w 4524209"/>
                  <a:gd name="connsiteY50" fmla="*/ 112356 h 1794952"/>
                  <a:gd name="connsiteX51" fmla="*/ 4508972 w 4524209"/>
                  <a:gd name="connsiteY51" fmla="*/ 10820 h 179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24209" h="1794952">
                    <a:moveTo>
                      <a:pt x="4524209" y="0"/>
                    </a:moveTo>
                    <a:lnTo>
                      <a:pt x="4524209" y="1794952"/>
                    </a:lnTo>
                    <a:lnTo>
                      <a:pt x="0" y="1794952"/>
                    </a:lnTo>
                    <a:lnTo>
                      <a:pt x="24308" y="1776888"/>
                    </a:lnTo>
                    <a:lnTo>
                      <a:pt x="159135" y="1729865"/>
                    </a:lnTo>
                    <a:lnTo>
                      <a:pt x="204909" y="1759827"/>
                    </a:lnTo>
                    <a:lnTo>
                      <a:pt x="425460" y="1738604"/>
                    </a:lnTo>
                    <a:lnTo>
                      <a:pt x="449596" y="1752336"/>
                    </a:lnTo>
                    <a:lnTo>
                      <a:pt x="533654" y="1701984"/>
                    </a:lnTo>
                    <a:lnTo>
                      <a:pt x="641849" y="1733610"/>
                    </a:lnTo>
                    <a:lnTo>
                      <a:pt x="734231" y="1647887"/>
                    </a:lnTo>
                    <a:lnTo>
                      <a:pt x="886535" y="1650800"/>
                    </a:lnTo>
                    <a:lnTo>
                      <a:pt x="1032182" y="1595454"/>
                    </a:lnTo>
                    <a:lnTo>
                      <a:pt x="1038008" y="1547599"/>
                    </a:lnTo>
                    <a:lnTo>
                      <a:pt x="1142457" y="1556754"/>
                    </a:lnTo>
                    <a:lnTo>
                      <a:pt x="1232757" y="1524712"/>
                    </a:lnTo>
                    <a:lnTo>
                      <a:pt x="1380901" y="1490173"/>
                    </a:lnTo>
                    <a:lnTo>
                      <a:pt x="1515728" y="1457714"/>
                    </a:lnTo>
                    <a:lnTo>
                      <a:pt x="1664704" y="1421094"/>
                    </a:lnTo>
                    <a:lnTo>
                      <a:pt x="1727539" y="1362004"/>
                    </a:lnTo>
                    <a:lnTo>
                      <a:pt x="1770401" y="1371575"/>
                    </a:lnTo>
                    <a:lnTo>
                      <a:pt x="1812014" y="1329961"/>
                    </a:lnTo>
                    <a:lnTo>
                      <a:pt x="1914383" y="1290429"/>
                    </a:lnTo>
                    <a:lnTo>
                      <a:pt x="2034646" y="1279193"/>
                    </a:lnTo>
                    <a:lnTo>
                      <a:pt x="2094569" y="1173912"/>
                    </a:lnTo>
                    <a:lnTo>
                      <a:pt x="2206925" y="1139789"/>
                    </a:lnTo>
                    <a:lnTo>
                      <a:pt x="2303884" y="1136460"/>
                    </a:lnTo>
                    <a:lnTo>
                      <a:pt x="2373794" y="1070294"/>
                    </a:lnTo>
                    <a:lnTo>
                      <a:pt x="2500299" y="1036172"/>
                    </a:lnTo>
                    <a:lnTo>
                      <a:pt x="2556060" y="956274"/>
                    </a:lnTo>
                    <a:lnTo>
                      <a:pt x="2726675" y="902593"/>
                    </a:lnTo>
                    <a:lnTo>
                      <a:pt x="2816143" y="894686"/>
                    </a:lnTo>
                    <a:lnTo>
                      <a:pt x="3137814" y="717414"/>
                    </a:lnTo>
                    <a:lnTo>
                      <a:pt x="3255996" y="692862"/>
                    </a:lnTo>
                    <a:lnTo>
                      <a:pt x="3299274" y="604226"/>
                    </a:lnTo>
                    <a:lnTo>
                      <a:pt x="3328819" y="682875"/>
                    </a:lnTo>
                    <a:lnTo>
                      <a:pt x="3409965" y="702017"/>
                    </a:lnTo>
                    <a:lnTo>
                      <a:pt x="3495272" y="677465"/>
                    </a:lnTo>
                    <a:lnTo>
                      <a:pt x="3533973" y="693278"/>
                    </a:lnTo>
                    <a:lnTo>
                      <a:pt x="3541463" y="620039"/>
                    </a:lnTo>
                    <a:lnTo>
                      <a:pt x="3571840" y="523496"/>
                    </a:lnTo>
                    <a:lnTo>
                      <a:pt x="3702923" y="494782"/>
                    </a:lnTo>
                    <a:lnTo>
                      <a:pt x="3757436" y="403649"/>
                    </a:lnTo>
                    <a:lnTo>
                      <a:pt x="3895176" y="415301"/>
                    </a:lnTo>
                    <a:lnTo>
                      <a:pt x="3930963" y="285884"/>
                    </a:lnTo>
                    <a:lnTo>
                      <a:pt x="4057051" y="273400"/>
                    </a:lnTo>
                    <a:lnTo>
                      <a:pt x="4099913" y="255090"/>
                    </a:lnTo>
                    <a:lnTo>
                      <a:pt x="4193128" y="243854"/>
                    </a:lnTo>
                    <a:lnTo>
                      <a:pt x="4283013" y="143150"/>
                    </a:lnTo>
                    <a:lnTo>
                      <a:pt x="4398281" y="100288"/>
                    </a:lnTo>
                    <a:lnTo>
                      <a:pt x="4435316" y="112356"/>
                    </a:lnTo>
                    <a:lnTo>
                      <a:pt x="4508972" y="10820"/>
                    </a:lnTo>
                    <a:close/>
                  </a:path>
                </a:pathLst>
              </a:custGeom>
              <a:solidFill>
                <a:srgbClr val="A8927C"/>
              </a:solidFill>
              <a:ln w="41596" cap="flat">
                <a:noFill/>
                <a:prstDash val="solid"/>
                <a:miter/>
              </a:ln>
            </p:spPr>
            <p:txBody>
              <a:bodyPr rtlCol="0" anchor="ctr"/>
              <a:lstStyle/>
              <a:p>
                <a:endParaRPr lang="zh-CN" altLang="en-US"/>
              </a:p>
            </p:txBody>
          </p:sp>
        </p:grpSp>
        <p:grpSp>
          <p:nvGrpSpPr>
            <p:cNvPr id="40" name="组合 39" descr="d1aaa3b4-6b73-46c2-8648-8b1d039185fb"/>
            <p:cNvGrpSpPr/>
            <p:nvPr/>
          </p:nvGrpSpPr>
          <p:grpSpPr>
            <a:xfrm flipH="1">
              <a:off x="0" y="3771900"/>
              <a:ext cx="12192000" cy="3086100"/>
              <a:chOff x="0" y="3771900"/>
              <a:chExt cx="12192000" cy="3086100"/>
            </a:xfrm>
          </p:grpSpPr>
          <p:sp>
            <p:nvSpPr>
              <p:cNvPr id="39" name="任意多边形: 形状 38" descr="38b21612-a873-469c-a17b-3f4565c42f43"/>
              <p:cNvSpPr/>
              <p:nvPr/>
            </p:nvSpPr>
            <p:spPr>
              <a:xfrm flipV="1">
                <a:off x="0" y="3771900"/>
                <a:ext cx="12192000" cy="3086100"/>
              </a:xfrm>
              <a:custGeom>
                <a:avLst/>
                <a:gdLst>
                  <a:gd name="connsiteX0" fmla="*/ 12192000 w 12192000"/>
                  <a:gd name="connsiteY0" fmla="*/ 3086100 h 3086100"/>
                  <a:gd name="connsiteX1" fmla="*/ 12192000 w 12192000"/>
                  <a:gd name="connsiteY1" fmla="*/ 0 h 3086100"/>
                  <a:gd name="connsiteX2" fmla="*/ 0 w 12192000"/>
                  <a:gd name="connsiteY2" fmla="*/ 0 h 3086100"/>
                  <a:gd name="connsiteX3" fmla="*/ 0 w 12192000"/>
                  <a:gd name="connsiteY3" fmla="*/ 694444 h 3086100"/>
                  <a:gd name="connsiteX4" fmla="*/ 424133 w 12192000"/>
                  <a:gd name="connsiteY4" fmla="*/ 723270 h 3086100"/>
                  <a:gd name="connsiteX5" fmla="*/ 1227512 w 12192000"/>
                  <a:gd name="connsiteY5" fmla="*/ 1203963 h 3086100"/>
                  <a:gd name="connsiteX6" fmla="*/ 5789352 w 12192000"/>
                  <a:gd name="connsiteY6" fmla="*/ 1939574 h 3086100"/>
                  <a:gd name="connsiteX7" fmla="*/ 8351525 w 12192000"/>
                  <a:gd name="connsiteY7" fmla="*/ 2001373 h 3086100"/>
                  <a:gd name="connsiteX8" fmla="*/ 11015173 w 12192000"/>
                  <a:gd name="connsiteY8" fmla="*/ 2782277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86100">
                    <a:moveTo>
                      <a:pt x="12192000" y="3086100"/>
                    </a:moveTo>
                    <a:lnTo>
                      <a:pt x="12192000" y="0"/>
                    </a:lnTo>
                    <a:lnTo>
                      <a:pt x="0" y="0"/>
                    </a:lnTo>
                    <a:lnTo>
                      <a:pt x="0" y="694444"/>
                    </a:lnTo>
                    <a:lnTo>
                      <a:pt x="424133" y="723270"/>
                    </a:lnTo>
                    <a:lnTo>
                      <a:pt x="1227512" y="1203963"/>
                    </a:lnTo>
                    <a:lnTo>
                      <a:pt x="5789352" y="1939574"/>
                    </a:lnTo>
                    <a:lnTo>
                      <a:pt x="8351525" y="2001373"/>
                    </a:lnTo>
                    <a:lnTo>
                      <a:pt x="11015173" y="2782277"/>
                    </a:lnTo>
                    <a:close/>
                  </a:path>
                </a:pathLst>
              </a:custGeom>
              <a:solidFill>
                <a:srgbClr val="FFFFFF"/>
              </a:solidFill>
              <a:ln w="24196" cap="flat">
                <a:noFill/>
                <a:prstDash val="solid"/>
                <a:miter/>
              </a:ln>
            </p:spPr>
            <p:txBody>
              <a:bodyPr rtlCol="0" anchor="ctr"/>
              <a:lstStyle/>
              <a:p>
                <a:endParaRPr lang="zh-CN" altLang="en-US"/>
              </a:p>
            </p:txBody>
          </p:sp>
          <p:sp>
            <p:nvSpPr>
              <p:cNvPr id="37" name="任意多边形: 形状 36" descr="410f0d40-a1a2-445f-8808-82b225ad73d3"/>
              <p:cNvSpPr/>
              <p:nvPr/>
            </p:nvSpPr>
            <p:spPr>
              <a:xfrm flipV="1">
                <a:off x="0" y="4078200"/>
                <a:ext cx="12192000" cy="2779800"/>
              </a:xfrm>
              <a:custGeom>
                <a:avLst/>
                <a:gdLst>
                  <a:gd name="connsiteX0" fmla="*/ 12192000 w 12192000"/>
                  <a:gd name="connsiteY0" fmla="*/ 2779800 h 2779800"/>
                  <a:gd name="connsiteX1" fmla="*/ 12192000 w 12192000"/>
                  <a:gd name="connsiteY1" fmla="*/ 2514590 h 2779800"/>
                  <a:gd name="connsiteX2" fmla="*/ 12184423 w 12192000"/>
                  <a:gd name="connsiteY2" fmla="*/ 2503837 h 2779800"/>
                  <a:gd name="connsiteX3" fmla="*/ 12192000 w 12192000"/>
                  <a:gd name="connsiteY3" fmla="*/ 2499134 h 2779800"/>
                  <a:gd name="connsiteX4" fmla="*/ 12192000 w 12192000"/>
                  <a:gd name="connsiteY4" fmla="*/ 2420159 h 2779800"/>
                  <a:gd name="connsiteX5" fmla="*/ 12176697 w 12192000"/>
                  <a:gd name="connsiteY5" fmla="*/ 2411491 h 2779800"/>
                  <a:gd name="connsiteX6" fmla="*/ 12192000 w 12192000"/>
                  <a:gd name="connsiteY6" fmla="*/ 2399769 h 2779800"/>
                  <a:gd name="connsiteX7" fmla="*/ 12192000 w 12192000"/>
                  <a:gd name="connsiteY7" fmla="*/ 2328578 h 2779800"/>
                  <a:gd name="connsiteX8" fmla="*/ 12180563 w 12192000"/>
                  <a:gd name="connsiteY8" fmla="*/ 2319143 h 2779800"/>
                  <a:gd name="connsiteX9" fmla="*/ 12192000 w 12192000"/>
                  <a:gd name="connsiteY9" fmla="*/ 2287691 h 2779800"/>
                  <a:gd name="connsiteX10" fmla="*/ 12192000 w 12192000"/>
                  <a:gd name="connsiteY10" fmla="*/ 2186358 h 2779800"/>
                  <a:gd name="connsiteX11" fmla="*/ 12186179 w 12192000"/>
                  <a:gd name="connsiteY11" fmla="*/ 2180449 h 2779800"/>
                  <a:gd name="connsiteX12" fmla="*/ 12192000 w 12192000"/>
                  <a:gd name="connsiteY12" fmla="*/ 2176042 h 2779800"/>
                  <a:gd name="connsiteX13" fmla="*/ 12192000 w 12192000"/>
                  <a:gd name="connsiteY13" fmla="*/ 2048599 h 2779800"/>
                  <a:gd name="connsiteX14" fmla="*/ 12185827 w 12192000"/>
                  <a:gd name="connsiteY14" fmla="*/ 2041753 h 2779800"/>
                  <a:gd name="connsiteX15" fmla="*/ 12192000 w 12192000"/>
                  <a:gd name="connsiteY15" fmla="*/ 2026207 h 2779800"/>
                  <a:gd name="connsiteX16" fmla="*/ 12192000 w 12192000"/>
                  <a:gd name="connsiteY16" fmla="*/ 1871039 h 2779800"/>
                  <a:gd name="connsiteX17" fmla="*/ 12180563 w 12192000"/>
                  <a:gd name="connsiteY17" fmla="*/ 1857061 h 2779800"/>
                  <a:gd name="connsiteX18" fmla="*/ 12192000 w 12192000"/>
                  <a:gd name="connsiteY18" fmla="*/ 1838333 h 2779800"/>
                  <a:gd name="connsiteX19" fmla="*/ 12192000 w 12192000"/>
                  <a:gd name="connsiteY19" fmla="*/ 1550398 h 2779800"/>
                  <a:gd name="connsiteX20" fmla="*/ 12179155 w 12192000"/>
                  <a:gd name="connsiteY20" fmla="*/ 1534375 h 2779800"/>
                  <a:gd name="connsiteX21" fmla="*/ 12192000 w 12192000"/>
                  <a:gd name="connsiteY21" fmla="*/ 1526248 h 2779800"/>
                  <a:gd name="connsiteX22" fmla="*/ 12192000 w 12192000"/>
                  <a:gd name="connsiteY22" fmla="*/ 1409522 h 2779800"/>
                  <a:gd name="connsiteX23" fmla="*/ 12160897 w 12192000"/>
                  <a:gd name="connsiteY23" fmla="*/ 1396031 h 2779800"/>
                  <a:gd name="connsiteX24" fmla="*/ 12192000 w 12192000"/>
                  <a:gd name="connsiteY24" fmla="*/ 1367719 h 2779800"/>
                  <a:gd name="connsiteX25" fmla="*/ 12192000 w 12192000"/>
                  <a:gd name="connsiteY25" fmla="*/ 1229711 h 2779800"/>
                  <a:gd name="connsiteX26" fmla="*/ 12164761 w 12192000"/>
                  <a:gd name="connsiteY26" fmla="*/ 1211689 h 2779800"/>
                  <a:gd name="connsiteX27" fmla="*/ 12192000 w 12192000"/>
                  <a:gd name="connsiteY27" fmla="*/ 1198526 h 2779800"/>
                  <a:gd name="connsiteX28" fmla="*/ 12192000 w 12192000"/>
                  <a:gd name="connsiteY28" fmla="*/ 1134596 h 2779800"/>
                  <a:gd name="connsiteX29" fmla="*/ 12160897 w 12192000"/>
                  <a:gd name="connsiteY29" fmla="*/ 1120045 h 2779800"/>
                  <a:gd name="connsiteX30" fmla="*/ 12192000 w 12192000"/>
                  <a:gd name="connsiteY30" fmla="*/ 1100644 h 2779800"/>
                  <a:gd name="connsiteX31" fmla="*/ 12192000 w 12192000"/>
                  <a:gd name="connsiteY31" fmla="*/ 1046536 h 2779800"/>
                  <a:gd name="connsiteX32" fmla="*/ 12163355 w 12192000"/>
                  <a:gd name="connsiteY32" fmla="*/ 1028050 h 2779800"/>
                  <a:gd name="connsiteX33" fmla="*/ 12192000 w 12192000"/>
                  <a:gd name="connsiteY33" fmla="*/ 1010995 h 2779800"/>
                  <a:gd name="connsiteX34" fmla="*/ 12192000 w 12192000"/>
                  <a:gd name="connsiteY34" fmla="*/ 937806 h 2779800"/>
                  <a:gd name="connsiteX35" fmla="*/ 12189689 w 12192000"/>
                  <a:gd name="connsiteY35" fmla="*/ 935704 h 2779800"/>
                  <a:gd name="connsiteX36" fmla="*/ 12192000 w 12192000"/>
                  <a:gd name="connsiteY36" fmla="*/ 934095 h 2779800"/>
                  <a:gd name="connsiteX37" fmla="*/ 12192000 w 12192000"/>
                  <a:gd name="connsiteY37" fmla="*/ 672489 h 2779800"/>
                  <a:gd name="connsiteX38" fmla="*/ 12165461 w 12192000"/>
                  <a:gd name="connsiteY38" fmla="*/ 659016 h 2779800"/>
                  <a:gd name="connsiteX39" fmla="*/ 12173187 w 12192000"/>
                  <a:gd name="connsiteY39" fmla="*/ 613018 h 2779800"/>
                  <a:gd name="connsiteX40" fmla="*/ 12192000 w 12192000"/>
                  <a:gd name="connsiteY40" fmla="*/ 603200 h 2779800"/>
                  <a:gd name="connsiteX41" fmla="*/ 12192000 w 12192000"/>
                  <a:gd name="connsiteY41" fmla="*/ 355156 h 2779800"/>
                  <a:gd name="connsiteX42" fmla="*/ 12164761 w 12192000"/>
                  <a:gd name="connsiteY42" fmla="*/ 336331 h 2779800"/>
                  <a:gd name="connsiteX43" fmla="*/ 12184073 w 12192000"/>
                  <a:gd name="connsiteY43" fmla="*/ 290332 h 2779800"/>
                  <a:gd name="connsiteX44" fmla="*/ 12161249 w 12192000"/>
                  <a:gd name="connsiteY44" fmla="*/ 244335 h 2779800"/>
                  <a:gd name="connsiteX45" fmla="*/ 12192000 w 12192000"/>
                  <a:gd name="connsiteY45" fmla="*/ 229845 h 2779800"/>
                  <a:gd name="connsiteX46" fmla="*/ 12192000 w 12192000"/>
                  <a:gd name="connsiteY46" fmla="*/ 69583 h 2779800"/>
                  <a:gd name="connsiteX47" fmla="*/ 12174943 w 12192000"/>
                  <a:gd name="connsiteY47" fmla="*/ 59994 h 2779800"/>
                  <a:gd name="connsiteX48" fmla="*/ 12192000 w 12192000"/>
                  <a:gd name="connsiteY48" fmla="*/ 50194 h 2779800"/>
                  <a:gd name="connsiteX49" fmla="*/ 12192000 w 12192000"/>
                  <a:gd name="connsiteY49" fmla="*/ 0 h 2779800"/>
                  <a:gd name="connsiteX50" fmla="*/ 0 w 12192000"/>
                  <a:gd name="connsiteY50" fmla="*/ 0 h 2779800"/>
                  <a:gd name="connsiteX51" fmla="*/ 0 w 12192000"/>
                  <a:gd name="connsiteY51" fmla="*/ 595783 h 2779800"/>
                  <a:gd name="connsiteX52" fmla="*/ 10152 w 12192000"/>
                  <a:gd name="connsiteY52" fmla="*/ 587386 h 2779800"/>
                  <a:gd name="connsiteX53" fmla="*/ 64577 w 12192000"/>
                  <a:gd name="connsiteY53" fmla="*/ 664283 h 2779800"/>
                  <a:gd name="connsiteX54" fmla="*/ 109522 w 12192000"/>
                  <a:gd name="connsiteY54" fmla="*/ 651993 h 2779800"/>
                  <a:gd name="connsiteX55" fmla="*/ 153061 w 12192000"/>
                  <a:gd name="connsiteY55" fmla="*/ 624957 h 2779800"/>
                  <a:gd name="connsiteX56" fmla="*/ 201517 w 12192000"/>
                  <a:gd name="connsiteY56" fmla="*/ 647078 h 2779800"/>
                  <a:gd name="connsiteX57" fmla="*/ 243301 w 12192000"/>
                  <a:gd name="connsiteY57" fmla="*/ 603186 h 2779800"/>
                  <a:gd name="connsiteX58" fmla="*/ 292810 w 12192000"/>
                  <a:gd name="connsiteY58" fmla="*/ 633735 h 2779800"/>
                  <a:gd name="connsiteX59" fmla="*/ 338456 w 12192000"/>
                  <a:gd name="connsiteY59" fmla="*/ 628819 h 2779800"/>
                  <a:gd name="connsiteX60" fmla="*/ 386561 w 12192000"/>
                  <a:gd name="connsiteY60" fmla="*/ 649184 h 2779800"/>
                  <a:gd name="connsiteX61" fmla="*/ 430802 w 12192000"/>
                  <a:gd name="connsiteY61" fmla="*/ 629521 h 2779800"/>
                  <a:gd name="connsiteX62" fmla="*/ 475396 w 12192000"/>
                  <a:gd name="connsiteY62" fmla="*/ 614071 h 2779800"/>
                  <a:gd name="connsiteX63" fmla="*/ 519989 w 12192000"/>
                  <a:gd name="connsiteY63" fmla="*/ 597920 h 2779800"/>
                  <a:gd name="connsiteX64" fmla="*/ 567742 w 12192000"/>
                  <a:gd name="connsiteY64" fmla="*/ 613720 h 2779800"/>
                  <a:gd name="connsiteX65" fmla="*/ 613388 w 12192000"/>
                  <a:gd name="connsiteY65" fmla="*/ 609507 h 2779800"/>
                  <a:gd name="connsiteX66" fmla="*/ 653769 w 12192000"/>
                  <a:gd name="connsiteY66" fmla="*/ 551221 h 2779800"/>
                  <a:gd name="connsiteX67" fmla="*/ 700117 w 12192000"/>
                  <a:gd name="connsiteY67" fmla="*/ 552975 h 2779800"/>
                  <a:gd name="connsiteX68" fmla="*/ 746817 w 12192000"/>
                  <a:gd name="connsiteY68" fmla="*/ 560349 h 2779800"/>
                  <a:gd name="connsiteX69" fmla="*/ 790708 w 12192000"/>
                  <a:gd name="connsiteY69" fmla="*/ 567722 h 2779800"/>
                  <a:gd name="connsiteX70" fmla="*/ 838461 w 12192000"/>
                  <a:gd name="connsiteY70" fmla="*/ 579662 h 2779800"/>
                  <a:gd name="connsiteX71" fmla="*/ 817042 w 12192000"/>
                  <a:gd name="connsiteY71" fmla="*/ 662878 h 2779800"/>
                  <a:gd name="connsiteX72" fmla="*/ 902717 w 12192000"/>
                  <a:gd name="connsiteY72" fmla="*/ 642514 h 2779800"/>
                  <a:gd name="connsiteX73" fmla="*/ 951876 w 12192000"/>
                  <a:gd name="connsiteY73" fmla="*/ 657261 h 2779800"/>
                  <a:gd name="connsiteX74" fmla="*/ 925541 w 12192000"/>
                  <a:gd name="connsiteY74" fmla="*/ 744691 h 2779800"/>
                  <a:gd name="connsiteX75" fmla="*/ 972240 w 12192000"/>
                  <a:gd name="connsiteY75" fmla="*/ 761544 h 2779800"/>
                  <a:gd name="connsiteX76" fmla="*/ 988392 w 12192000"/>
                  <a:gd name="connsiteY76" fmla="*/ 807543 h 2779800"/>
                  <a:gd name="connsiteX77" fmla="*/ 1016483 w 12192000"/>
                  <a:gd name="connsiteY77" fmla="*/ 842656 h 2779800"/>
                  <a:gd name="connsiteX78" fmla="*/ 1110936 w 12192000"/>
                  <a:gd name="connsiteY78" fmla="*/ 813511 h 2779800"/>
                  <a:gd name="connsiteX79" fmla="*/ 1077578 w 12192000"/>
                  <a:gd name="connsiteY79" fmla="*/ 907614 h 2779800"/>
                  <a:gd name="connsiteX80" fmla="*/ 1152720 w 12192000"/>
                  <a:gd name="connsiteY80" fmla="*/ 897431 h 2779800"/>
                  <a:gd name="connsiteX81" fmla="*/ 1157284 w 12192000"/>
                  <a:gd name="connsiteY81" fmla="*/ 954664 h 2779800"/>
                  <a:gd name="connsiteX82" fmla="*/ 1221540 w 12192000"/>
                  <a:gd name="connsiteY82" fmla="*/ 954313 h 2779800"/>
                  <a:gd name="connsiteX83" fmla="*/ 1249279 w 12192000"/>
                  <a:gd name="connsiteY83" fmla="*/ 963794 h 2779800"/>
                  <a:gd name="connsiteX84" fmla="*/ 1277721 w 12192000"/>
                  <a:gd name="connsiteY84" fmla="*/ 964145 h 2779800"/>
                  <a:gd name="connsiteX85" fmla="*/ 1315292 w 12192000"/>
                  <a:gd name="connsiteY85" fmla="*/ 1067025 h 2779800"/>
                  <a:gd name="connsiteX86" fmla="*/ 1367961 w 12192000"/>
                  <a:gd name="connsiteY86" fmla="*/ 991884 h 2779800"/>
                  <a:gd name="connsiteX87" fmla="*/ 1413256 w 12192000"/>
                  <a:gd name="connsiteY87" fmla="*/ 1001013 h 2779800"/>
                  <a:gd name="connsiteX88" fmla="*/ 1456795 w 12192000"/>
                  <a:gd name="connsiteY88" fmla="*/ 1030157 h 2779800"/>
                  <a:gd name="connsiteX89" fmla="*/ 1503495 w 12192000"/>
                  <a:gd name="connsiteY89" fmla="*/ 1025944 h 2779800"/>
                  <a:gd name="connsiteX90" fmla="*/ 1544577 w 12192000"/>
                  <a:gd name="connsiteY90" fmla="*/ 1083528 h 2779800"/>
                  <a:gd name="connsiteX91" fmla="*/ 1593033 w 12192000"/>
                  <a:gd name="connsiteY91" fmla="*/ 1056491 h 2779800"/>
                  <a:gd name="connsiteX92" fmla="*/ 1643244 w 12192000"/>
                  <a:gd name="connsiteY92" fmla="*/ 1006982 h 2779800"/>
                  <a:gd name="connsiteX93" fmla="*/ 1688890 w 12192000"/>
                  <a:gd name="connsiteY93" fmla="*/ 1011196 h 2779800"/>
                  <a:gd name="connsiteX94" fmla="*/ 1733835 w 12192000"/>
                  <a:gd name="connsiteY94" fmla="*/ 1025241 h 2779800"/>
                  <a:gd name="connsiteX95" fmla="*/ 1779832 w 12192000"/>
                  <a:gd name="connsiteY95" fmla="*/ 1024890 h 2779800"/>
                  <a:gd name="connsiteX96" fmla="*/ 1826532 w 12192000"/>
                  <a:gd name="connsiteY96" fmla="*/ 1018569 h 2779800"/>
                  <a:gd name="connsiteX97" fmla="*/ 1871827 w 12192000"/>
                  <a:gd name="connsiteY97" fmla="*/ 1028401 h 2779800"/>
                  <a:gd name="connsiteX98" fmla="*/ 1910451 w 12192000"/>
                  <a:gd name="connsiteY98" fmla="*/ 1115130 h 2779800"/>
                  <a:gd name="connsiteX99" fmla="*/ 1956800 w 12192000"/>
                  <a:gd name="connsiteY99" fmla="*/ 1111268 h 2779800"/>
                  <a:gd name="connsiteX100" fmla="*/ 2002446 w 12192000"/>
                  <a:gd name="connsiteY100" fmla="*/ 1117939 h 2779800"/>
                  <a:gd name="connsiteX101" fmla="*/ 2054062 w 12192000"/>
                  <a:gd name="connsiteY101" fmla="*/ 1049118 h 2779800"/>
                  <a:gd name="connsiteX102" fmla="*/ 2100411 w 12192000"/>
                  <a:gd name="connsiteY102" fmla="*/ 1047363 h 2779800"/>
                  <a:gd name="connsiteX103" fmla="*/ 2142546 w 12192000"/>
                  <a:gd name="connsiteY103" fmla="*/ 1094062 h 2779800"/>
                  <a:gd name="connsiteX104" fmla="*/ 2192055 w 12192000"/>
                  <a:gd name="connsiteY104" fmla="*/ 1050874 h 2779800"/>
                  <a:gd name="connsiteX105" fmla="*/ 2232786 w 12192000"/>
                  <a:gd name="connsiteY105" fmla="*/ 1112671 h 2779800"/>
                  <a:gd name="connsiteX106" fmla="*/ 2279837 w 12192000"/>
                  <a:gd name="connsiteY106" fmla="*/ 1102138 h 2779800"/>
                  <a:gd name="connsiteX107" fmla="*/ 2328995 w 12192000"/>
                  <a:gd name="connsiteY107" fmla="*/ 1063514 h 2779800"/>
                  <a:gd name="connsiteX108" fmla="*/ 2375694 w 12192000"/>
                  <a:gd name="connsiteY108" fmla="*/ 1055087 h 2779800"/>
                  <a:gd name="connsiteX109" fmla="*/ 2413265 w 12192000"/>
                  <a:gd name="connsiteY109" fmla="*/ 1153052 h 2779800"/>
                  <a:gd name="connsiteX110" fmla="*/ 2458912 w 12192000"/>
                  <a:gd name="connsiteY110" fmla="*/ 1157265 h 2779800"/>
                  <a:gd name="connsiteX111" fmla="*/ 2510879 w 12192000"/>
                  <a:gd name="connsiteY111" fmla="*/ 1084230 h 2779800"/>
                  <a:gd name="connsiteX112" fmla="*/ 2556525 w 12192000"/>
                  <a:gd name="connsiteY112" fmla="*/ 1089147 h 2779800"/>
                  <a:gd name="connsiteX113" fmla="*/ 2602874 w 12192000"/>
                  <a:gd name="connsiteY113" fmla="*/ 1085636 h 2779800"/>
                  <a:gd name="connsiteX114" fmla="*/ 2644658 w 12192000"/>
                  <a:gd name="connsiteY114" fmla="*/ 1137952 h 2779800"/>
                  <a:gd name="connsiteX115" fmla="*/ 2693816 w 12192000"/>
                  <a:gd name="connsiteY115" fmla="*/ 1099328 h 2779800"/>
                  <a:gd name="connsiteX116" fmla="*/ 2735249 w 12192000"/>
                  <a:gd name="connsiteY116" fmla="*/ 1149190 h 2779800"/>
                  <a:gd name="connsiteX117" fmla="*/ 2778086 w 12192000"/>
                  <a:gd name="connsiteY117" fmla="*/ 1183599 h 2779800"/>
                  <a:gd name="connsiteX118" fmla="*/ 2828648 w 12192000"/>
                  <a:gd name="connsiteY118" fmla="*/ 1129877 h 2779800"/>
                  <a:gd name="connsiteX119" fmla="*/ 2873592 w 12192000"/>
                  <a:gd name="connsiteY119" fmla="*/ 1140411 h 2779800"/>
                  <a:gd name="connsiteX120" fmla="*/ 2918888 w 12192000"/>
                  <a:gd name="connsiteY120" fmla="*/ 1144976 h 2779800"/>
                  <a:gd name="connsiteX121" fmla="*/ 2968397 w 12192000"/>
                  <a:gd name="connsiteY121" fmla="*/ 1103192 h 2779800"/>
                  <a:gd name="connsiteX122" fmla="*/ 3007372 w 12192000"/>
                  <a:gd name="connsiteY122" fmla="*/ 1183599 h 2779800"/>
                  <a:gd name="connsiteX123" fmla="*/ 3052316 w 12192000"/>
                  <a:gd name="connsiteY123" fmla="*/ 1198698 h 2779800"/>
                  <a:gd name="connsiteX124" fmla="*/ 3102176 w 12192000"/>
                  <a:gd name="connsiteY124" fmla="*/ 1152701 h 2779800"/>
                  <a:gd name="connsiteX125" fmla="*/ 3146067 w 12192000"/>
                  <a:gd name="connsiteY125" fmla="*/ 1176576 h 2779800"/>
                  <a:gd name="connsiteX126" fmla="*/ 3188905 w 12192000"/>
                  <a:gd name="connsiteY126" fmla="*/ 1210987 h 2779800"/>
                  <a:gd name="connsiteX127" fmla="*/ 3239817 w 12192000"/>
                  <a:gd name="connsiteY127" fmla="*/ 1151997 h 2779800"/>
                  <a:gd name="connsiteX128" fmla="*/ 3284762 w 12192000"/>
                  <a:gd name="connsiteY128" fmla="*/ 1166746 h 2779800"/>
                  <a:gd name="connsiteX129" fmla="*/ 3329706 w 12192000"/>
                  <a:gd name="connsiteY129" fmla="*/ 1176225 h 2779800"/>
                  <a:gd name="connsiteX130" fmla="*/ 3372193 w 12192000"/>
                  <a:gd name="connsiteY130" fmla="*/ 1216957 h 2779800"/>
                  <a:gd name="connsiteX131" fmla="*/ 3420648 w 12192000"/>
                  <a:gd name="connsiteY131" fmla="*/ 1188866 h 2779800"/>
                  <a:gd name="connsiteX132" fmla="*/ 3468753 w 12192000"/>
                  <a:gd name="connsiteY132" fmla="*/ 1165692 h 2779800"/>
                  <a:gd name="connsiteX133" fmla="*/ 3515453 w 12192000"/>
                  <a:gd name="connsiteY133" fmla="*/ 1153403 h 2779800"/>
                  <a:gd name="connsiteX134" fmla="*/ 3558992 w 12192000"/>
                  <a:gd name="connsiteY134" fmla="*/ 1184653 h 2779800"/>
                  <a:gd name="connsiteX135" fmla="*/ 3606393 w 12192000"/>
                  <a:gd name="connsiteY135" fmla="*/ 1165692 h 2779800"/>
                  <a:gd name="connsiteX136" fmla="*/ 3643613 w 12192000"/>
                  <a:gd name="connsiteY136" fmla="*/ 1268222 h 2779800"/>
                  <a:gd name="connsiteX137" fmla="*/ 3697335 w 12192000"/>
                  <a:gd name="connsiteY137" fmla="*/ 1178333 h 2779800"/>
                  <a:gd name="connsiteX138" fmla="*/ 3743333 w 12192000"/>
                  <a:gd name="connsiteY138" fmla="*/ 1177631 h 2779800"/>
                  <a:gd name="connsiteX139" fmla="*/ 3787926 w 12192000"/>
                  <a:gd name="connsiteY139" fmla="*/ 1189919 h 2779800"/>
                  <a:gd name="connsiteX140" fmla="*/ 3826901 w 12192000"/>
                  <a:gd name="connsiteY140" fmla="*/ 1273137 h 2779800"/>
                  <a:gd name="connsiteX141" fmla="*/ 3877465 w 12192000"/>
                  <a:gd name="connsiteY141" fmla="*/ 1218712 h 2779800"/>
                  <a:gd name="connsiteX142" fmla="*/ 3925217 w 12192000"/>
                  <a:gd name="connsiteY142" fmla="*/ 1196942 h 2779800"/>
                  <a:gd name="connsiteX143" fmla="*/ 3970162 w 12192000"/>
                  <a:gd name="connsiteY143" fmla="*/ 1211689 h 2779800"/>
                  <a:gd name="connsiteX144" fmla="*/ 4016159 w 12192000"/>
                  <a:gd name="connsiteY144" fmla="*/ 1207476 h 2779800"/>
                  <a:gd name="connsiteX145" fmla="*/ 4058996 w 12192000"/>
                  <a:gd name="connsiteY145" fmla="*/ 1247154 h 2779800"/>
                  <a:gd name="connsiteX146" fmla="*/ 4104292 w 12192000"/>
                  <a:gd name="connsiteY146" fmla="*/ 1252069 h 2779800"/>
                  <a:gd name="connsiteX147" fmla="*/ 4149587 w 12192000"/>
                  <a:gd name="connsiteY147" fmla="*/ 1260145 h 2779800"/>
                  <a:gd name="connsiteX148" fmla="*/ 4191723 w 12192000"/>
                  <a:gd name="connsiteY148" fmla="*/ 1302631 h 2779800"/>
                  <a:gd name="connsiteX149" fmla="*/ 4238773 w 12192000"/>
                  <a:gd name="connsiteY149" fmla="*/ 1288235 h 2779800"/>
                  <a:gd name="connsiteX150" fmla="*/ 4285123 w 12192000"/>
                  <a:gd name="connsiteY150" fmla="*/ 1285075 h 2779800"/>
                  <a:gd name="connsiteX151" fmla="*/ 4329013 w 12192000"/>
                  <a:gd name="connsiteY151" fmla="*/ 1310357 h 2779800"/>
                  <a:gd name="connsiteX152" fmla="*/ 4376415 w 12192000"/>
                  <a:gd name="connsiteY152" fmla="*/ 1292801 h 2779800"/>
                  <a:gd name="connsiteX153" fmla="*/ 4423466 w 12192000"/>
                  <a:gd name="connsiteY153" fmla="*/ 1278052 h 2779800"/>
                  <a:gd name="connsiteX154" fmla="*/ 4467357 w 12192000"/>
                  <a:gd name="connsiteY154" fmla="*/ 1302631 h 2779800"/>
                  <a:gd name="connsiteX155" fmla="*/ 4511247 w 12192000"/>
                  <a:gd name="connsiteY155" fmla="*/ 1325104 h 2779800"/>
                  <a:gd name="connsiteX156" fmla="*/ 4563916 w 12192000"/>
                  <a:gd name="connsiteY156" fmla="*/ 1248558 h 2779800"/>
                  <a:gd name="connsiteX157" fmla="*/ 4603594 w 12192000"/>
                  <a:gd name="connsiteY157" fmla="*/ 1322295 h 2779800"/>
                  <a:gd name="connsiteX158" fmla="*/ 4655561 w 12192000"/>
                  <a:gd name="connsiteY158" fmla="*/ 1247856 h 2779800"/>
                  <a:gd name="connsiteX159" fmla="*/ 4694887 w 12192000"/>
                  <a:gd name="connsiteY159" fmla="*/ 1326508 h 2779800"/>
                  <a:gd name="connsiteX160" fmla="*/ 4738777 w 12192000"/>
                  <a:gd name="connsiteY160" fmla="*/ 1347576 h 2779800"/>
                  <a:gd name="connsiteX161" fmla="*/ 4784425 w 12192000"/>
                  <a:gd name="connsiteY161" fmla="*/ 1351438 h 2779800"/>
                  <a:gd name="connsiteX162" fmla="*/ 4835689 w 12192000"/>
                  <a:gd name="connsiteY162" fmla="*/ 1287884 h 2779800"/>
                  <a:gd name="connsiteX163" fmla="*/ 4881687 w 12192000"/>
                  <a:gd name="connsiteY163" fmla="*/ 1284724 h 2779800"/>
                  <a:gd name="connsiteX164" fmla="*/ 4928386 w 12192000"/>
                  <a:gd name="connsiteY164" fmla="*/ 1274541 h 2779800"/>
                  <a:gd name="connsiteX165" fmla="*/ 4971927 w 12192000"/>
                  <a:gd name="connsiteY165" fmla="*/ 1299823 h 2779800"/>
                  <a:gd name="connsiteX166" fmla="*/ 5018626 w 12192000"/>
                  <a:gd name="connsiteY166" fmla="*/ 1292097 h 2779800"/>
                  <a:gd name="connsiteX167" fmla="*/ 5061463 w 12192000"/>
                  <a:gd name="connsiteY167" fmla="*/ 1327210 h 2779800"/>
                  <a:gd name="connsiteX168" fmla="*/ 5108163 w 12192000"/>
                  <a:gd name="connsiteY168" fmla="*/ 1317731 h 2779800"/>
                  <a:gd name="connsiteX169" fmla="*/ 5150300 w 12192000"/>
                  <a:gd name="connsiteY169" fmla="*/ 1360919 h 2779800"/>
                  <a:gd name="connsiteX170" fmla="*/ 5195243 w 12192000"/>
                  <a:gd name="connsiteY170" fmla="*/ 1371453 h 2779800"/>
                  <a:gd name="connsiteX171" fmla="*/ 5247561 w 12192000"/>
                  <a:gd name="connsiteY171" fmla="*/ 1296663 h 2779800"/>
                  <a:gd name="connsiteX172" fmla="*/ 5284430 w 12192000"/>
                  <a:gd name="connsiteY172" fmla="*/ 1405863 h 2779800"/>
                  <a:gd name="connsiteX173" fmla="*/ 5333235 w 12192000"/>
                  <a:gd name="connsiteY173" fmla="*/ 1368643 h 2779800"/>
                  <a:gd name="connsiteX174" fmla="*/ 5377830 w 12192000"/>
                  <a:gd name="connsiteY174" fmla="*/ 1385147 h 2779800"/>
                  <a:gd name="connsiteX175" fmla="*/ 5426285 w 12192000"/>
                  <a:gd name="connsiteY175" fmla="*/ 1356002 h 2779800"/>
                  <a:gd name="connsiteX176" fmla="*/ 5472633 w 12192000"/>
                  <a:gd name="connsiteY176" fmla="*/ 1347576 h 2779800"/>
                  <a:gd name="connsiteX177" fmla="*/ 5517227 w 12192000"/>
                  <a:gd name="connsiteY177" fmla="*/ 1362674 h 2779800"/>
                  <a:gd name="connsiteX178" fmla="*/ 5560766 w 12192000"/>
                  <a:gd name="connsiteY178" fmla="*/ 1391115 h 2779800"/>
                  <a:gd name="connsiteX179" fmla="*/ 5608520 w 12192000"/>
                  <a:gd name="connsiteY179" fmla="*/ 1366185 h 2779800"/>
                  <a:gd name="connsiteX180" fmla="*/ 5656624 w 12192000"/>
                  <a:gd name="connsiteY180" fmla="*/ 1339500 h 2779800"/>
                  <a:gd name="connsiteX181" fmla="*/ 5696301 w 12192000"/>
                  <a:gd name="connsiteY181" fmla="*/ 1411831 h 2779800"/>
                  <a:gd name="connsiteX182" fmla="*/ 5744406 w 12192000"/>
                  <a:gd name="connsiteY182" fmla="*/ 1384796 h 2779800"/>
                  <a:gd name="connsiteX183" fmla="*/ 5790753 w 12192000"/>
                  <a:gd name="connsiteY183" fmla="*/ 1383039 h 2779800"/>
                  <a:gd name="connsiteX184" fmla="*/ 5829028 w 12192000"/>
                  <a:gd name="connsiteY184" fmla="*/ 1442731 h 2779800"/>
                  <a:gd name="connsiteX185" fmla="*/ 5874674 w 12192000"/>
                  <a:gd name="connsiteY185" fmla="*/ 1451159 h 2779800"/>
                  <a:gd name="connsiteX186" fmla="*/ 5923832 w 12192000"/>
                  <a:gd name="connsiteY186" fmla="*/ 1440273 h 2779800"/>
                  <a:gd name="connsiteX187" fmla="*/ 5968775 w 12192000"/>
                  <a:gd name="connsiteY187" fmla="*/ 1452914 h 2779800"/>
                  <a:gd name="connsiteX188" fmla="*/ 6010559 w 12192000"/>
                  <a:gd name="connsiteY188" fmla="*/ 1485921 h 2779800"/>
                  <a:gd name="connsiteX189" fmla="*/ 6061123 w 12192000"/>
                  <a:gd name="connsiteY189" fmla="*/ 1464853 h 2779800"/>
                  <a:gd name="connsiteX190" fmla="*/ 6114845 w 12192000"/>
                  <a:gd name="connsiteY190" fmla="*/ 1423069 h 2779800"/>
                  <a:gd name="connsiteX191" fmla="*/ 6155927 w 12192000"/>
                  <a:gd name="connsiteY191" fmla="*/ 1459585 h 2779800"/>
                  <a:gd name="connsiteX192" fmla="*/ 6199817 w 12192000"/>
                  <a:gd name="connsiteY192" fmla="*/ 1478546 h 2779800"/>
                  <a:gd name="connsiteX193" fmla="*/ 6245464 w 12192000"/>
                  <a:gd name="connsiteY193" fmla="*/ 1486974 h 2779800"/>
                  <a:gd name="connsiteX194" fmla="*/ 6297080 w 12192000"/>
                  <a:gd name="connsiteY194" fmla="*/ 1459234 h 2779800"/>
                  <a:gd name="connsiteX195" fmla="*/ 6337810 w 12192000"/>
                  <a:gd name="connsiteY195" fmla="*/ 1496453 h 2779800"/>
                  <a:gd name="connsiteX196" fmla="*/ 6390479 w 12192000"/>
                  <a:gd name="connsiteY196" fmla="*/ 1462395 h 2779800"/>
                  <a:gd name="connsiteX197" fmla="*/ 6436476 w 12192000"/>
                  <a:gd name="connsiteY197" fmla="*/ 1469768 h 2779800"/>
                  <a:gd name="connsiteX198" fmla="*/ 6469483 w 12192000"/>
                  <a:gd name="connsiteY198" fmla="*/ 1555443 h 2779800"/>
                  <a:gd name="connsiteX199" fmla="*/ 6524960 w 12192000"/>
                  <a:gd name="connsiteY199" fmla="*/ 1503125 h 2779800"/>
                  <a:gd name="connsiteX200" fmla="*/ 6576927 w 12192000"/>
                  <a:gd name="connsiteY200" fmla="*/ 1472227 h 2779800"/>
                  <a:gd name="connsiteX201" fmla="*/ 6620819 w 12192000"/>
                  <a:gd name="connsiteY201" fmla="*/ 1492240 h 2779800"/>
                  <a:gd name="connsiteX202" fmla="*/ 6668922 w 12192000"/>
                  <a:gd name="connsiteY202" fmla="*/ 1484515 h 2779800"/>
                  <a:gd name="connsiteX203" fmla="*/ 6707898 w 12192000"/>
                  <a:gd name="connsiteY203" fmla="*/ 1534375 h 2779800"/>
                  <a:gd name="connsiteX204" fmla="*/ 6745117 w 12192000"/>
                  <a:gd name="connsiteY204" fmla="*/ 1593716 h 2779800"/>
                  <a:gd name="connsiteX205" fmla="*/ 6803754 w 12192000"/>
                  <a:gd name="connsiteY205" fmla="*/ 1522086 h 2779800"/>
                  <a:gd name="connsiteX206" fmla="*/ 6844134 w 12192000"/>
                  <a:gd name="connsiteY206" fmla="*/ 1563520 h 2779800"/>
                  <a:gd name="connsiteX207" fmla="*/ 6895400 w 12192000"/>
                  <a:gd name="connsiteY207" fmla="*/ 1535780 h 2779800"/>
                  <a:gd name="connsiteX208" fmla="*/ 6937184 w 12192000"/>
                  <a:gd name="connsiteY208" fmla="*/ 1567733 h 2779800"/>
                  <a:gd name="connsiteX209" fmla="*/ 6984234 w 12192000"/>
                  <a:gd name="connsiteY209" fmla="*/ 1567031 h 2779800"/>
                  <a:gd name="connsiteX210" fmla="*/ 7035147 w 12192000"/>
                  <a:gd name="connsiteY210" fmla="*/ 1541398 h 2779800"/>
                  <a:gd name="connsiteX211" fmla="*/ 7073771 w 12192000"/>
                  <a:gd name="connsiteY211" fmla="*/ 1593716 h 2779800"/>
                  <a:gd name="connsiteX212" fmla="*/ 7118365 w 12192000"/>
                  <a:gd name="connsiteY212" fmla="*/ 1606708 h 2779800"/>
                  <a:gd name="connsiteX213" fmla="*/ 7166469 w 12192000"/>
                  <a:gd name="connsiteY213" fmla="*/ 1601089 h 2779800"/>
                  <a:gd name="connsiteX214" fmla="*/ 7204039 w 12192000"/>
                  <a:gd name="connsiteY214" fmla="*/ 1659377 h 2779800"/>
                  <a:gd name="connsiteX215" fmla="*/ 7250740 w 12192000"/>
                  <a:gd name="connsiteY215" fmla="*/ 1659377 h 2779800"/>
                  <a:gd name="connsiteX216" fmla="*/ 7304462 w 12192000"/>
                  <a:gd name="connsiteY216" fmla="*/ 1617242 h 2779800"/>
                  <a:gd name="connsiteX217" fmla="*/ 7339575 w 12192000"/>
                  <a:gd name="connsiteY217" fmla="*/ 1688520 h 2779800"/>
                  <a:gd name="connsiteX218" fmla="*/ 7400670 w 12192000"/>
                  <a:gd name="connsiteY218" fmla="*/ 1600387 h 2779800"/>
                  <a:gd name="connsiteX219" fmla="*/ 7428762 w 12192000"/>
                  <a:gd name="connsiteY219" fmla="*/ 1714503 h 2779800"/>
                  <a:gd name="connsiteX220" fmla="*/ 7480376 w 12192000"/>
                  <a:gd name="connsiteY220" fmla="*/ 1685360 h 2779800"/>
                  <a:gd name="connsiteX221" fmla="*/ 7527076 w 12192000"/>
                  <a:gd name="connsiteY221" fmla="*/ 1686414 h 2779800"/>
                  <a:gd name="connsiteX222" fmla="*/ 7569915 w 12192000"/>
                  <a:gd name="connsiteY222" fmla="*/ 1709939 h 2779800"/>
                  <a:gd name="connsiteX223" fmla="*/ 7619071 w 12192000"/>
                  <a:gd name="connsiteY223" fmla="*/ 1697650 h 2779800"/>
                  <a:gd name="connsiteX224" fmla="*/ 7672092 w 12192000"/>
                  <a:gd name="connsiteY224" fmla="*/ 1660430 h 2779800"/>
                  <a:gd name="connsiteX225" fmla="*/ 7711769 w 12192000"/>
                  <a:gd name="connsiteY225" fmla="*/ 1704672 h 2779800"/>
                  <a:gd name="connsiteX226" fmla="*/ 7764087 w 12192000"/>
                  <a:gd name="connsiteY226" fmla="*/ 1670613 h 2779800"/>
                  <a:gd name="connsiteX227" fmla="*/ 7800604 w 12192000"/>
                  <a:gd name="connsiteY227" fmla="*/ 1733816 h 2779800"/>
                  <a:gd name="connsiteX228" fmla="*/ 7849411 w 12192000"/>
                  <a:gd name="connsiteY228" fmla="*/ 1722229 h 2779800"/>
                  <a:gd name="connsiteX229" fmla="*/ 7894706 w 12192000"/>
                  <a:gd name="connsiteY229" fmla="*/ 1733114 h 2779800"/>
                  <a:gd name="connsiteX230" fmla="*/ 7936491 w 12192000"/>
                  <a:gd name="connsiteY230" fmla="*/ 1765417 h 2779800"/>
                  <a:gd name="connsiteX231" fmla="*/ 7983190 w 12192000"/>
                  <a:gd name="connsiteY231" fmla="*/ 1765768 h 2779800"/>
                  <a:gd name="connsiteX232" fmla="*/ 8028837 w 12192000"/>
                  <a:gd name="connsiteY232" fmla="*/ 1774898 h 2779800"/>
                  <a:gd name="connsiteX233" fmla="*/ 8084315 w 12192000"/>
                  <a:gd name="connsiteY233" fmla="*/ 1720472 h 2779800"/>
                  <a:gd name="connsiteX234" fmla="*/ 8118726 w 12192000"/>
                  <a:gd name="connsiteY234" fmla="*/ 1799126 h 2779800"/>
                  <a:gd name="connsiteX235" fmla="*/ 8168235 w 12192000"/>
                  <a:gd name="connsiteY235" fmla="*/ 1780515 h 2779800"/>
                  <a:gd name="connsiteX236" fmla="*/ 8218094 w 12192000"/>
                  <a:gd name="connsiteY236" fmla="*/ 1763310 h 2779800"/>
                  <a:gd name="connsiteX237" fmla="*/ 8256016 w 12192000"/>
                  <a:gd name="connsiteY237" fmla="*/ 1818086 h 2779800"/>
                  <a:gd name="connsiteX238" fmla="*/ 8297448 w 12192000"/>
                  <a:gd name="connsiteY238" fmla="*/ 1851795 h 2779800"/>
                  <a:gd name="connsiteX239" fmla="*/ 8346255 w 12192000"/>
                  <a:gd name="connsiteY239" fmla="*/ 1830727 h 2779800"/>
                  <a:gd name="connsiteX240" fmla="*/ 8392254 w 12192000"/>
                  <a:gd name="connsiteY240" fmla="*/ 1834238 h 2779800"/>
                  <a:gd name="connsiteX241" fmla="*/ 8449136 w 12192000"/>
                  <a:gd name="connsiteY241" fmla="*/ 1806499 h 2779800"/>
                  <a:gd name="connsiteX242" fmla="*/ 8474768 w 12192000"/>
                  <a:gd name="connsiteY242" fmla="*/ 1883747 h 2779800"/>
                  <a:gd name="connsiteX243" fmla="*/ 8521117 w 12192000"/>
                  <a:gd name="connsiteY243" fmla="*/ 1891121 h 2779800"/>
                  <a:gd name="connsiteX244" fmla="*/ 8580808 w 12192000"/>
                  <a:gd name="connsiteY244" fmla="*/ 1852848 h 2779800"/>
                  <a:gd name="connsiteX245" fmla="*/ 8627860 w 12192000"/>
                  <a:gd name="connsiteY245" fmla="*/ 1856710 h 2779800"/>
                  <a:gd name="connsiteX246" fmla="*/ 8657003 w 12192000"/>
                  <a:gd name="connsiteY246" fmla="*/ 1922371 h 2779800"/>
                  <a:gd name="connsiteX247" fmla="*/ 8705107 w 12192000"/>
                  <a:gd name="connsiteY247" fmla="*/ 1923073 h 2779800"/>
                  <a:gd name="connsiteX248" fmla="*/ 8746891 w 12192000"/>
                  <a:gd name="connsiteY248" fmla="*/ 1944843 h 2779800"/>
                  <a:gd name="connsiteX249" fmla="*/ 8786217 w 12192000"/>
                  <a:gd name="connsiteY249" fmla="*/ 1975391 h 2779800"/>
                  <a:gd name="connsiteX250" fmla="*/ 8856442 w 12192000"/>
                  <a:gd name="connsiteY250" fmla="*/ 1900953 h 2779800"/>
                  <a:gd name="connsiteX251" fmla="*/ 8888747 w 12192000"/>
                  <a:gd name="connsiteY251" fmla="*/ 1954324 h 2779800"/>
                  <a:gd name="connsiteX252" fmla="*/ 8922805 w 12192000"/>
                  <a:gd name="connsiteY252" fmla="*/ 2003832 h 2779800"/>
                  <a:gd name="connsiteX253" fmla="*/ 8970910 w 12192000"/>
                  <a:gd name="connsiteY253" fmla="*/ 2003832 h 2779800"/>
                  <a:gd name="connsiteX254" fmla="*/ 9022174 w 12192000"/>
                  <a:gd name="connsiteY254" fmla="*/ 1994352 h 2779800"/>
                  <a:gd name="connsiteX255" fmla="*/ 9063256 w 12192000"/>
                  <a:gd name="connsiteY255" fmla="*/ 2018579 h 2779800"/>
                  <a:gd name="connsiteX256" fmla="*/ 9111712 w 12192000"/>
                  <a:gd name="connsiteY256" fmla="*/ 2017176 h 2779800"/>
                  <a:gd name="connsiteX257" fmla="*/ 9145068 w 12192000"/>
                  <a:gd name="connsiteY257" fmla="*/ 2068790 h 2779800"/>
                  <a:gd name="connsiteX258" fmla="*/ 9182288 w 12192000"/>
                  <a:gd name="connsiteY258" fmla="*/ 2106010 h 2779800"/>
                  <a:gd name="connsiteX259" fmla="*/ 9239873 w 12192000"/>
                  <a:gd name="connsiteY259" fmla="*/ 2074409 h 2779800"/>
                  <a:gd name="connsiteX260" fmla="*/ 9285170 w 12192000"/>
                  <a:gd name="connsiteY260" fmla="*/ 2084241 h 2779800"/>
                  <a:gd name="connsiteX261" fmla="*/ 9324143 w 12192000"/>
                  <a:gd name="connsiteY261" fmla="*/ 2115842 h 2779800"/>
                  <a:gd name="connsiteX262" fmla="*/ 9383484 w 12192000"/>
                  <a:gd name="connsiteY262" fmla="*/ 2077920 h 2779800"/>
                  <a:gd name="connsiteX263" fmla="*/ 9410521 w 12192000"/>
                  <a:gd name="connsiteY263" fmla="*/ 2150604 h 2779800"/>
                  <a:gd name="connsiteX264" fmla="*/ 9472671 w 12192000"/>
                  <a:gd name="connsiteY264" fmla="*/ 2102148 h 2779800"/>
                  <a:gd name="connsiteX265" fmla="*/ 9503218 w 12192000"/>
                  <a:gd name="connsiteY265" fmla="*/ 2162191 h 2779800"/>
                  <a:gd name="connsiteX266" fmla="*/ 9566070 w 12192000"/>
                  <a:gd name="connsiteY266" fmla="*/ 2111627 h 2779800"/>
                  <a:gd name="connsiteX267" fmla="*/ 9585734 w 12192000"/>
                  <a:gd name="connsiteY267" fmla="*/ 2209592 h 2779800"/>
                  <a:gd name="connsiteX268" fmla="*/ 9631029 w 12192000"/>
                  <a:gd name="connsiteY268" fmla="*/ 2218722 h 2779800"/>
                  <a:gd name="connsiteX269" fmla="*/ 9696690 w 12192000"/>
                  <a:gd name="connsiteY269" fmla="*/ 2160083 h 2779800"/>
                  <a:gd name="connsiteX270" fmla="*/ 9727939 w 12192000"/>
                  <a:gd name="connsiteY270" fmla="*/ 2217316 h 2779800"/>
                  <a:gd name="connsiteX271" fmla="*/ 9780959 w 12192000"/>
                  <a:gd name="connsiteY271" fmla="*/ 2201517 h 2779800"/>
                  <a:gd name="connsiteX272" fmla="*/ 9809400 w 12192000"/>
                  <a:gd name="connsiteY272" fmla="*/ 2267880 h 2779800"/>
                  <a:gd name="connsiteX273" fmla="*/ 9850834 w 12192000"/>
                  <a:gd name="connsiteY273" fmla="*/ 2291055 h 2779800"/>
                  <a:gd name="connsiteX274" fmla="*/ 9899992 w 12192000"/>
                  <a:gd name="connsiteY274" fmla="*/ 2286489 h 2779800"/>
                  <a:gd name="connsiteX275" fmla="*/ 9966004 w 12192000"/>
                  <a:gd name="connsiteY275" fmla="*/ 2225393 h 2779800"/>
                  <a:gd name="connsiteX276" fmla="*/ 9983209 w 12192000"/>
                  <a:gd name="connsiteY276" fmla="*/ 2329677 h 2779800"/>
                  <a:gd name="connsiteX277" fmla="*/ 10053084 w 12192000"/>
                  <a:gd name="connsiteY277" fmla="*/ 2256293 h 2779800"/>
                  <a:gd name="connsiteX278" fmla="*/ 10075204 w 12192000"/>
                  <a:gd name="connsiteY278" fmla="*/ 2344426 h 2779800"/>
                  <a:gd name="connsiteX279" fmla="*/ 10129628 w 12192000"/>
                  <a:gd name="connsiteY279" fmla="*/ 2323709 h 2779800"/>
                  <a:gd name="connsiteX280" fmla="*/ 10178436 w 12192000"/>
                  <a:gd name="connsiteY280" fmla="*/ 2320900 h 2779800"/>
                  <a:gd name="connsiteX281" fmla="*/ 10208983 w 12192000"/>
                  <a:gd name="connsiteY281" fmla="*/ 2381644 h 2779800"/>
                  <a:gd name="connsiteX282" fmla="*/ 10261652 w 12192000"/>
                  <a:gd name="connsiteY282" fmla="*/ 2365493 h 2779800"/>
                  <a:gd name="connsiteX283" fmla="*/ 10314321 w 12192000"/>
                  <a:gd name="connsiteY283" fmla="*/ 2350745 h 2779800"/>
                  <a:gd name="connsiteX284" fmla="*/ 10336091 w 12192000"/>
                  <a:gd name="connsiteY284" fmla="*/ 2440985 h 2779800"/>
                  <a:gd name="connsiteX285" fmla="*/ 10402805 w 12192000"/>
                  <a:gd name="connsiteY285" fmla="*/ 2377080 h 2779800"/>
                  <a:gd name="connsiteX286" fmla="*/ 10423171 w 12192000"/>
                  <a:gd name="connsiteY286" fmla="*/ 2471884 h 2779800"/>
                  <a:gd name="connsiteX287" fmla="*/ 10497259 w 12192000"/>
                  <a:gd name="connsiteY287" fmla="*/ 2383752 h 2779800"/>
                  <a:gd name="connsiteX288" fmla="*/ 10516220 w 12192000"/>
                  <a:gd name="connsiteY288" fmla="*/ 2484173 h 2779800"/>
                  <a:gd name="connsiteX289" fmla="*/ 10573103 w 12192000"/>
                  <a:gd name="connsiteY289" fmla="*/ 2453626 h 2779800"/>
                  <a:gd name="connsiteX290" fmla="*/ 10612429 w 12192000"/>
                  <a:gd name="connsiteY290" fmla="*/ 2484173 h 2779800"/>
                  <a:gd name="connsiteX291" fmla="*/ 10672471 w 12192000"/>
                  <a:gd name="connsiteY291" fmla="*/ 2443092 h 2779800"/>
                  <a:gd name="connsiteX292" fmla="*/ 10711797 w 12192000"/>
                  <a:gd name="connsiteY292" fmla="*/ 2472586 h 2779800"/>
                  <a:gd name="connsiteX293" fmla="*/ 10742346 w 12192000"/>
                  <a:gd name="connsiteY293" fmla="*/ 2532980 h 2779800"/>
                  <a:gd name="connsiteX294" fmla="*/ 10808007 w 12192000"/>
                  <a:gd name="connsiteY294" fmla="*/ 2472586 h 2779800"/>
                  <a:gd name="connsiteX295" fmla="*/ 10844172 w 12192000"/>
                  <a:gd name="connsiteY295" fmla="*/ 2514371 h 2779800"/>
                  <a:gd name="connsiteX296" fmla="*/ 10891925 w 12192000"/>
                  <a:gd name="connsiteY296" fmla="*/ 2515424 h 2779800"/>
                  <a:gd name="connsiteX297" fmla="*/ 10922122 w 12192000"/>
                  <a:gd name="connsiteY297" fmla="*/ 2576521 h 2779800"/>
                  <a:gd name="connsiteX298" fmla="*/ 10978303 w 12192000"/>
                  <a:gd name="connsiteY298" fmla="*/ 2550185 h 2779800"/>
                  <a:gd name="connsiteX299" fmla="*/ 11018331 w 12192000"/>
                  <a:gd name="connsiteY299" fmla="*/ 2574764 h 2779800"/>
                  <a:gd name="connsiteX300" fmla="*/ 11066786 w 12192000"/>
                  <a:gd name="connsiteY300" fmla="*/ 2562475 h 2779800"/>
                  <a:gd name="connsiteX301" fmla="*/ 11109976 w 12192000"/>
                  <a:gd name="connsiteY301" fmla="*/ 2589862 h 2779800"/>
                  <a:gd name="connsiteX302" fmla="*/ 11156675 w 12192000"/>
                  <a:gd name="connsiteY302" fmla="*/ 2594779 h 2779800"/>
                  <a:gd name="connsiteX303" fmla="*/ 11192490 w 12192000"/>
                  <a:gd name="connsiteY303" fmla="*/ 2666759 h 2779800"/>
                  <a:gd name="connsiteX304" fmla="*/ 11252182 w 12192000"/>
                  <a:gd name="connsiteY304" fmla="*/ 2591268 h 2779800"/>
                  <a:gd name="connsiteX305" fmla="*/ 11290455 w 12192000"/>
                  <a:gd name="connsiteY305" fmla="*/ 2647097 h 2779800"/>
                  <a:gd name="connsiteX306" fmla="*/ 11339964 w 12192000"/>
                  <a:gd name="connsiteY306" fmla="*/ 2634456 h 2779800"/>
                  <a:gd name="connsiteX307" fmla="*/ 11376480 w 12192000"/>
                  <a:gd name="connsiteY307" fmla="*/ 2701521 h 2779800"/>
                  <a:gd name="connsiteX308" fmla="*/ 11430204 w 12192000"/>
                  <a:gd name="connsiteY308" fmla="*/ 2661142 h 2779800"/>
                  <a:gd name="connsiteX309" fmla="*/ 11471987 w 12192000"/>
                  <a:gd name="connsiteY309" fmla="*/ 2695200 h 2779800"/>
                  <a:gd name="connsiteX310" fmla="*/ 11523953 w 12192000"/>
                  <a:gd name="connsiteY310" fmla="*/ 2666759 h 2779800"/>
                  <a:gd name="connsiteX311" fmla="*/ 11565035 w 12192000"/>
                  <a:gd name="connsiteY311" fmla="*/ 2706789 h 2779800"/>
                  <a:gd name="connsiteX312" fmla="*/ 11607523 w 12192000"/>
                  <a:gd name="connsiteY312" fmla="*/ 2735230 h 2779800"/>
                  <a:gd name="connsiteX313" fmla="*/ 11666161 w 12192000"/>
                  <a:gd name="connsiteY313" fmla="*/ 2667110 h 2779800"/>
                  <a:gd name="connsiteX314" fmla="*/ 11709347 w 12192000"/>
                  <a:gd name="connsiteY314" fmla="*/ 2692393 h 2779800"/>
                  <a:gd name="connsiteX315" fmla="*/ 11761317 w 12192000"/>
                  <a:gd name="connsiteY315" fmla="*/ 2663950 h 2779800"/>
                  <a:gd name="connsiteX316" fmla="*/ 11791863 w 12192000"/>
                  <a:gd name="connsiteY316" fmla="*/ 2768235 h 2779800"/>
                  <a:gd name="connsiteX317" fmla="*/ 11838211 w 12192000"/>
                  <a:gd name="connsiteY317" fmla="*/ 2772801 h 2779800"/>
                  <a:gd name="connsiteX318" fmla="*/ 11900361 w 12192000"/>
                  <a:gd name="connsiteY318" fmla="*/ 2681506 h 2779800"/>
                  <a:gd name="connsiteX319" fmla="*/ 11935475 w 12192000"/>
                  <a:gd name="connsiteY319" fmla="*/ 2755945 h 2779800"/>
                  <a:gd name="connsiteX320" fmla="*/ 11981471 w 12192000"/>
                  <a:gd name="connsiteY320" fmla="*/ 2764724 h 2779800"/>
                  <a:gd name="connsiteX321" fmla="*/ 12034141 w 12192000"/>
                  <a:gd name="connsiteY321" fmla="*/ 2731017 h 2779800"/>
                  <a:gd name="connsiteX322" fmla="*/ 12085405 w 12192000"/>
                  <a:gd name="connsiteY322" fmla="*/ 2707491 h 2779800"/>
                  <a:gd name="connsiteX323" fmla="*/ 12124381 w 12192000"/>
                  <a:gd name="connsiteY323" fmla="*/ 2758403 h 2779800"/>
                  <a:gd name="connsiteX324" fmla="*/ 12168623 w 12192000"/>
                  <a:gd name="connsiteY324" fmla="*/ 2776311 h 27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2192000" h="2779800">
                    <a:moveTo>
                      <a:pt x="12192000" y="2779800"/>
                    </a:moveTo>
                    <a:lnTo>
                      <a:pt x="12192000" y="2514590"/>
                    </a:lnTo>
                    <a:lnTo>
                      <a:pt x="12184423" y="2503837"/>
                    </a:lnTo>
                    <a:lnTo>
                      <a:pt x="12192000" y="2499134"/>
                    </a:lnTo>
                    <a:lnTo>
                      <a:pt x="12192000" y="2420159"/>
                    </a:lnTo>
                    <a:lnTo>
                      <a:pt x="12176697" y="2411491"/>
                    </a:lnTo>
                    <a:lnTo>
                      <a:pt x="12192000" y="2399769"/>
                    </a:lnTo>
                    <a:lnTo>
                      <a:pt x="12192000" y="2328578"/>
                    </a:lnTo>
                    <a:lnTo>
                      <a:pt x="12180563" y="2319143"/>
                    </a:lnTo>
                    <a:lnTo>
                      <a:pt x="12192000" y="2287691"/>
                    </a:lnTo>
                    <a:lnTo>
                      <a:pt x="12192000" y="2186358"/>
                    </a:lnTo>
                    <a:lnTo>
                      <a:pt x="12186179" y="2180449"/>
                    </a:lnTo>
                    <a:lnTo>
                      <a:pt x="12192000" y="2176042"/>
                    </a:lnTo>
                    <a:lnTo>
                      <a:pt x="12192000" y="2048599"/>
                    </a:lnTo>
                    <a:lnTo>
                      <a:pt x="12185827" y="2041753"/>
                    </a:lnTo>
                    <a:lnTo>
                      <a:pt x="12192000" y="2026207"/>
                    </a:lnTo>
                    <a:lnTo>
                      <a:pt x="12192000" y="1871039"/>
                    </a:lnTo>
                    <a:lnTo>
                      <a:pt x="12180563" y="1857061"/>
                    </a:lnTo>
                    <a:lnTo>
                      <a:pt x="12192000" y="1838333"/>
                    </a:lnTo>
                    <a:lnTo>
                      <a:pt x="12192000" y="1550398"/>
                    </a:lnTo>
                    <a:lnTo>
                      <a:pt x="12179155" y="1534375"/>
                    </a:lnTo>
                    <a:lnTo>
                      <a:pt x="12192000" y="1526248"/>
                    </a:lnTo>
                    <a:lnTo>
                      <a:pt x="12192000" y="1409522"/>
                    </a:lnTo>
                    <a:lnTo>
                      <a:pt x="12160897" y="1396031"/>
                    </a:lnTo>
                    <a:lnTo>
                      <a:pt x="12192000" y="1367719"/>
                    </a:lnTo>
                    <a:lnTo>
                      <a:pt x="12192000" y="1229711"/>
                    </a:lnTo>
                    <a:lnTo>
                      <a:pt x="12164761" y="1211689"/>
                    </a:lnTo>
                    <a:lnTo>
                      <a:pt x="12192000" y="1198526"/>
                    </a:lnTo>
                    <a:lnTo>
                      <a:pt x="12192000" y="1134596"/>
                    </a:lnTo>
                    <a:lnTo>
                      <a:pt x="12160897" y="1120045"/>
                    </a:lnTo>
                    <a:lnTo>
                      <a:pt x="12192000" y="1100644"/>
                    </a:lnTo>
                    <a:lnTo>
                      <a:pt x="12192000" y="1046536"/>
                    </a:lnTo>
                    <a:lnTo>
                      <a:pt x="12163355" y="1028050"/>
                    </a:lnTo>
                    <a:lnTo>
                      <a:pt x="12192000" y="1010995"/>
                    </a:lnTo>
                    <a:lnTo>
                      <a:pt x="12192000" y="937806"/>
                    </a:lnTo>
                    <a:lnTo>
                      <a:pt x="12189689" y="935704"/>
                    </a:lnTo>
                    <a:lnTo>
                      <a:pt x="12192000" y="934095"/>
                    </a:lnTo>
                    <a:lnTo>
                      <a:pt x="12192000" y="672489"/>
                    </a:lnTo>
                    <a:lnTo>
                      <a:pt x="12165461" y="659016"/>
                    </a:lnTo>
                    <a:lnTo>
                      <a:pt x="12173187" y="613018"/>
                    </a:lnTo>
                    <a:lnTo>
                      <a:pt x="12192000" y="603200"/>
                    </a:lnTo>
                    <a:lnTo>
                      <a:pt x="12192000" y="355156"/>
                    </a:lnTo>
                    <a:lnTo>
                      <a:pt x="12164761" y="336331"/>
                    </a:lnTo>
                    <a:lnTo>
                      <a:pt x="12184073" y="290332"/>
                    </a:lnTo>
                    <a:lnTo>
                      <a:pt x="12161249" y="244335"/>
                    </a:lnTo>
                    <a:lnTo>
                      <a:pt x="12192000" y="229845"/>
                    </a:lnTo>
                    <a:lnTo>
                      <a:pt x="12192000" y="69583"/>
                    </a:lnTo>
                    <a:lnTo>
                      <a:pt x="12174943" y="59994"/>
                    </a:lnTo>
                    <a:lnTo>
                      <a:pt x="12192000" y="50194"/>
                    </a:lnTo>
                    <a:lnTo>
                      <a:pt x="12192000" y="0"/>
                    </a:lnTo>
                    <a:lnTo>
                      <a:pt x="0" y="0"/>
                    </a:lnTo>
                    <a:lnTo>
                      <a:pt x="0" y="595783"/>
                    </a:lnTo>
                    <a:lnTo>
                      <a:pt x="10152" y="587386"/>
                    </a:lnTo>
                    <a:lnTo>
                      <a:pt x="64577" y="664283"/>
                    </a:lnTo>
                    <a:lnTo>
                      <a:pt x="109522" y="651993"/>
                    </a:lnTo>
                    <a:lnTo>
                      <a:pt x="153061" y="624957"/>
                    </a:lnTo>
                    <a:lnTo>
                      <a:pt x="201517" y="647078"/>
                    </a:lnTo>
                    <a:lnTo>
                      <a:pt x="243301" y="603186"/>
                    </a:lnTo>
                    <a:lnTo>
                      <a:pt x="292810" y="633735"/>
                    </a:lnTo>
                    <a:lnTo>
                      <a:pt x="338456" y="628819"/>
                    </a:lnTo>
                    <a:lnTo>
                      <a:pt x="386561" y="649184"/>
                    </a:lnTo>
                    <a:lnTo>
                      <a:pt x="430802" y="629521"/>
                    </a:lnTo>
                    <a:lnTo>
                      <a:pt x="475396" y="614071"/>
                    </a:lnTo>
                    <a:lnTo>
                      <a:pt x="519989" y="597920"/>
                    </a:lnTo>
                    <a:lnTo>
                      <a:pt x="567742" y="613720"/>
                    </a:lnTo>
                    <a:lnTo>
                      <a:pt x="613388" y="609507"/>
                    </a:lnTo>
                    <a:lnTo>
                      <a:pt x="653769" y="551221"/>
                    </a:lnTo>
                    <a:lnTo>
                      <a:pt x="700117" y="552975"/>
                    </a:lnTo>
                    <a:lnTo>
                      <a:pt x="746817" y="560349"/>
                    </a:lnTo>
                    <a:lnTo>
                      <a:pt x="790708" y="567722"/>
                    </a:lnTo>
                    <a:lnTo>
                      <a:pt x="838461" y="579662"/>
                    </a:lnTo>
                    <a:lnTo>
                      <a:pt x="817042" y="662878"/>
                    </a:lnTo>
                    <a:lnTo>
                      <a:pt x="902717" y="642514"/>
                    </a:lnTo>
                    <a:lnTo>
                      <a:pt x="951876" y="657261"/>
                    </a:lnTo>
                    <a:lnTo>
                      <a:pt x="925541" y="744691"/>
                    </a:lnTo>
                    <a:lnTo>
                      <a:pt x="972240" y="761544"/>
                    </a:lnTo>
                    <a:lnTo>
                      <a:pt x="988392" y="807543"/>
                    </a:lnTo>
                    <a:lnTo>
                      <a:pt x="1016483" y="842656"/>
                    </a:lnTo>
                    <a:lnTo>
                      <a:pt x="1110936" y="813511"/>
                    </a:lnTo>
                    <a:lnTo>
                      <a:pt x="1077578" y="907614"/>
                    </a:lnTo>
                    <a:lnTo>
                      <a:pt x="1152720" y="897431"/>
                    </a:lnTo>
                    <a:lnTo>
                      <a:pt x="1157284" y="954664"/>
                    </a:lnTo>
                    <a:lnTo>
                      <a:pt x="1221540" y="954313"/>
                    </a:lnTo>
                    <a:lnTo>
                      <a:pt x="1249279" y="963794"/>
                    </a:lnTo>
                    <a:lnTo>
                      <a:pt x="1277721" y="964145"/>
                    </a:lnTo>
                    <a:lnTo>
                      <a:pt x="1315292" y="1067025"/>
                    </a:lnTo>
                    <a:lnTo>
                      <a:pt x="1367961" y="991884"/>
                    </a:lnTo>
                    <a:lnTo>
                      <a:pt x="1413256" y="1001013"/>
                    </a:lnTo>
                    <a:lnTo>
                      <a:pt x="1456795" y="1030157"/>
                    </a:lnTo>
                    <a:lnTo>
                      <a:pt x="1503495" y="1025944"/>
                    </a:lnTo>
                    <a:lnTo>
                      <a:pt x="1544577" y="1083528"/>
                    </a:lnTo>
                    <a:lnTo>
                      <a:pt x="1593033" y="1056491"/>
                    </a:lnTo>
                    <a:lnTo>
                      <a:pt x="1643244" y="1006982"/>
                    </a:lnTo>
                    <a:lnTo>
                      <a:pt x="1688890" y="1011196"/>
                    </a:lnTo>
                    <a:lnTo>
                      <a:pt x="1733835" y="1025241"/>
                    </a:lnTo>
                    <a:lnTo>
                      <a:pt x="1779832" y="1024890"/>
                    </a:lnTo>
                    <a:lnTo>
                      <a:pt x="1826532" y="1018569"/>
                    </a:lnTo>
                    <a:lnTo>
                      <a:pt x="1871827" y="1028401"/>
                    </a:lnTo>
                    <a:lnTo>
                      <a:pt x="1910451" y="1115130"/>
                    </a:lnTo>
                    <a:lnTo>
                      <a:pt x="1956800" y="1111268"/>
                    </a:lnTo>
                    <a:lnTo>
                      <a:pt x="2002446" y="1117939"/>
                    </a:lnTo>
                    <a:lnTo>
                      <a:pt x="2054062" y="1049118"/>
                    </a:lnTo>
                    <a:lnTo>
                      <a:pt x="2100411" y="1047363"/>
                    </a:lnTo>
                    <a:lnTo>
                      <a:pt x="2142546" y="1094062"/>
                    </a:lnTo>
                    <a:lnTo>
                      <a:pt x="2192055" y="1050874"/>
                    </a:lnTo>
                    <a:lnTo>
                      <a:pt x="2232786" y="1112671"/>
                    </a:lnTo>
                    <a:lnTo>
                      <a:pt x="2279837" y="1102138"/>
                    </a:lnTo>
                    <a:lnTo>
                      <a:pt x="2328995" y="1063514"/>
                    </a:lnTo>
                    <a:lnTo>
                      <a:pt x="2375694" y="1055087"/>
                    </a:lnTo>
                    <a:lnTo>
                      <a:pt x="2413265" y="1153052"/>
                    </a:lnTo>
                    <a:lnTo>
                      <a:pt x="2458912" y="1157265"/>
                    </a:lnTo>
                    <a:lnTo>
                      <a:pt x="2510879" y="1084230"/>
                    </a:lnTo>
                    <a:lnTo>
                      <a:pt x="2556525" y="1089147"/>
                    </a:lnTo>
                    <a:lnTo>
                      <a:pt x="2602874" y="1085636"/>
                    </a:lnTo>
                    <a:lnTo>
                      <a:pt x="2644658" y="1137952"/>
                    </a:lnTo>
                    <a:lnTo>
                      <a:pt x="2693816" y="1099328"/>
                    </a:lnTo>
                    <a:lnTo>
                      <a:pt x="2735249" y="1149190"/>
                    </a:lnTo>
                    <a:lnTo>
                      <a:pt x="2778086" y="1183599"/>
                    </a:lnTo>
                    <a:lnTo>
                      <a:pt x="2828648" y="1129877"/>
                    </a:lnTo>
                    <a:lnTo>
                      <a:pt x="2873592" y="1140411"/>
                    </a:lnTo>
                    <a:lnTo>
                      <a:pt x="2918888" y="1144976"/>
                    </a:lnTo>
                    <a:lnTo>
                      <a:pt x="2968397" y="1103192"/>
                    </a:lnTo>
                    <a:lnTo>
                      <a:pt x="3007372" y="1183599"/>
                    </a:lnTo>
                    <a:lnTo>
                      <a:pt x="3052316" y="1198698"/>
                    </a:lnTo>
                    <a:lnTo>
                      <a:pt x="3102176" y="1152701"/>
                    </a:lnTo>
                    <a:lnTo>
                      <a:pt x="3146067" y="1176576"/>
                    </a:lnTo>
                    <a:lnTo>
                      <a:pt x="3188905" y="1210987"/>
                    </a:lnTo>
                    <a:lnTo>
                      <a:pt x="3239817" y="1151997"/>
                    </a:lnTo>
                    <a:lnTo>
                      <a:pt x="3284762" y="1166746"/>
                    </a:lnTo>
                    <a:lnTo>
                      <a:pt x="3329706" y="1176225"/>
                    </a:lnTo>
                    <a:lnTo>
                      <a:pt x="3372193" y="1216957"/>
                    </a:lnTo>
                    <a:lnTo>
                      <a:pt x="3420648" y="1188866"/>
                    </a:lnTo>
                    <a:lnTo>
                      <a:pt x="3468753" y="1165692"/>
                    </a:lnTo>
                    <a:lnTo>
                      <a:pt x="3515453" y="1153403"/>
                    </a:lnTo>
                    <a:lnTo>
                      <a:pt x="3558992" y="1184653"/>
                    </a:lnTo>
                    <a:lnTo>
                      <a:pt x="3606393" y="1165692"/>
                    </a:lnTo>
                    <a:lnTo>
                      <a:pt x="3643613" y="1268222"/>
                    </a:lnTo>
                    <a:lnTo>
                      <a:pt x="3697335" y="1178333"/>
                    </a:lnTo>
                    <a:lnTo>
                      <a:pt x="3743333" y="1177631"/>
                    </a:lnTo>
                    <a:lnTo>
                      <a:pt x="3787926" y="1189919"/>
                    </a:lnTo>
                    <a:lnTo>
                      <a:pt x="3826901" y="1273137"/>
                    </a:lnTo>
                    <a:lnTo>
                      <a:pt x="3877465" y="1218712"/>
                    </a:lnTo>
                    <a:lnTo>
                      <a:pt x="3925217" y="1196942"/>
                    </a:lnTo>
                    <a:lnTo>
                      <a:pt x="3970162" y="1211689"/>
                    </a:lnTo>
                    <a:lnTo>
                      <a:pt x="4016159" y="1207476"/>
                    </a:lnTo>
                    <a:lnTo>
                      <a:pt x="4058996" y="1247154"/>
                    </a:lnTo>
                    <a:lnTo>
                      <a:pt x="4104292" y="1252069"/>
                    </a:lnTo>
                    <a:lnTo>
                      <a:pt x="4149587" y="1260145"/>
                    </a:lnTo>
                    <a:lnTo>
                      <a:pt x="4191723" y="1302631"/>
                    </a:lnTo>
                    <a:lnTo>
                      <a:pt x="4238773" y="1288235"/>
                    </a:lnTo>
                    <a:lnTo>
                      <a:pt x="4285123" y="1285075"/>
                    </a:lnTo>
                    <a:lnTo>
                      <a:pt x="4329013" y="1310357"/>
                    </a:lnTo>
                    <a:lnTo>
                      <a:pt x="4376415" y="1292801"/>
                    </a:lnTo>
                    <a:lnTo>
                      <a:pt x="4423466" y="1278052"/>
                    </a:lnTo>
                    <a:lnTo>
                      <a:pt x="4467357" y="1302631"/>
                    </a:lnTo>
                    <a:lnTo>
                      <a:pt x="4511247" y="1325104"/>
                    </a:lnTo>
                    <a:lnTo>
                      <a:pt x="4563916" y="1248558"/>
                    </a:lnTo>
                    <a:lnTo>
                      <a:pt x="4603594" y="1322295"/>
                    </a:lnTo>
                    <a:lnTo>
                      <a:pt x="4655561" y="1247856"/>
                    </a:lnTo>
                    <a:lnTo>
                      <a:pt x="4694887" y="1326508"/>
                    </a:lnTo>
                    <a:lnTo>
                      <a:pt x="4738777" y="1347576"/>
                    </a:lnTo>
                    <a:lnTo>
                      <a:pt x="4784425" y="1351438"/>
                    </a:lnTo>
                    <a:lnTo>
                      <a:pt x="4835689" y="1287884"/>
                    </a:lnTo>
                    <a:lnTo>
                      <a:pt x="4881687" y="1284724"/>
                    </a:lnTo>
                    <a:lnTo>
                      <a:pt x="4928386" y="1274541"/>
                    </a:lnTo>
                    <a:lnTo>
                      <a:pt x="4971927" y="1299823"/>
                    </a:lnTo>
                    <a:lnTo>
                      <a:pt x="5018626" y="1292097"/>
                    </a:lnTo>
                    <a:lnTo>
                      <a:pt x="5061463" y="1327210"/>
                    </a:lnTo>
                    <a:lnTo>
                      <a:pt x="5108163" y="1317731"/>
                    </a:lnTo>
                    <a:lnTo>
                      <a:pt x="5150300" y="1360919"/>
                    </a:lnTo>
                    <a:lnTo>
                      <a:pt x="5195243" y="1371453"/>
                    </a:lnTo>
                    <a:lnTo>
                      <a:pt x="5247561" y="1296663"/>
                    </a:lnTo>
                    <a:lnTo>
                      <a:pt x="5284430" y="1405863"/>
                    </a:lnTo>
                    <a:lnTo>
                      <a:pt x="5333235" y="1368643"/>
                    </a:lnTo>
                    <a:lnTo>
                      <a:pt x="5377830" y="1385147"/>
                    </a:lnTo>
                    <a:lnTo>
                      <a:pt x="5426285" y="1356002"/>
                    </a:lnTo>
                    <a:lnTo>
                      <a:pt x="5472633" y="1347576"/>
                    </a:lnTo>
                    <a:lnTo>
                      <a:pt x="5517227" y="1362674"/>
                    </a:lnTo>
                    <a:lnTo>
                      <a:pt x="5560766" y="1391115"/>
                    </a:lnTo>
                    <a:lnTo>
                      <a:pt x="5608520" y="1366185"/>
                    </a:lnTo>
                    <a:lnTo>
                      <a:pt x="5656624" y="1339500"/>
                    </a:lnTo>
                    <a:lnTo>
                      <a:pt x="5696301" y="1411831"/>
                    </a:lnTo>
                    <a:lnTo>
                      <a:pt x="5744406" y="1384796"/>
                    </a:lnTo>
                    <a:lnTo>
                      <a:pt x="5790753" y="1383039"/>
                    </a:lnTo>
                    <a:lnTo>
                      <a:pt x="5829028" y="1442731"/>
                    </a:lnTo>
                    <a:lnTo>
                      <a:pt x="5874674" y="1451159"/>
                    </a:lnTo>
                    <a:lnTo>
                      <a:pt x="5923832" y="1440273"/>
                    </a:lnTo>
                    <a:lnTo>
                      <a:pt x="5968775" y="1452914"/>
                    </a:lnTo>
                    <a:lnTo>
                      <a:pt x="6010559" y="1485921"/>
                    </a:lnTo>
                    <a:lnTo>
                      <a:pt x="6061123" y="1464853"/>
                    </a:lnTo>
                    <a:lnTo>
                      <a:pt x="6114845" y="1423069"/>
                    </a:lnTo>
                    <a:lnTo>
                      <a:pt x="6155927" y="1459585"/>
                    </a:lnTo>
                    <a:lnTo>
                      <a:pt x="6199817" y="1478546"/>
                    </a:lnTo>
                    <a:lnTo>
                      <a:pt x="6245464" y="1486974"/>
                    </a:lnTo>
                    <a:lnTo>
                      <a:pt x="6297080" y="1459234"/>
                    </a:lnTo>
                    <a:lnTo>
                      <a:pt x="6337810" y="1496453"/>
                    </a:lnTo>
                    <a:lnTo>
                      <a:pt x="6390479" y="1462395"/>
                    </a:lnTo>
                    <a:lnTo>
                      <a:pt x="6436476" y="1469768"/>
                    </a:lnTo>
                    <a:lnTo>
                      <a:pt x="6469483" y="1555443"/>
                    </a:lnTo>
                    <a:lnTo>
                      <a:pt x="6524960" y="1503125"/>
                    </a:lnTo>
                    <a:lnTo>
                      <a:pt x="6576927" y="1472227"/>
                    </a:lnTo>
                    <a:lnTo>
                      <a:pt x="6620819" y="1492240"/>
                    </a:lnTo>
                    <a:lnTo>
                      <a:pt x="6668922" y="1484515"/>
                    </a:lnTo>
                    <a:lnTo>
                      <a:pt x="6707898" y="1534375"/>
                    </a:lnTo>
                    <a:lnTo>
                      <a:pt x="6745117" y="1593716"/>
                    </a:lnTo>
                    <a:lnTo>
                      <a:pt x="6803754" y="1522086"/>
                    </a:lnTo>
                    <a:lnTo>
                      <a:pt x="6844134" y="1563520"/>
                    </a:lnTo>
                    <a:lnTo>
                      <a:pt x="6895400" y="1535780"/>
                    </a:lnTo>
                    <a:lnTo>
                      <a:pt x="6937184" y="1567733"/>
                    </a:lnTo>
                    <a:lnTo>
                      <a:pt x="6984234" y="1567031"/>
                    </a:lnTo>
                    <a:lnTo>
                      <a:pt x="7035147" y="1541398"/>
                    </a:lnTo>
                    <a:lnTo>
                      <a:pt x="7073771" y="1593716"/>
                    </a:lnTo>
                    <a:lnTo>
                      <a:pt x="7118365" y="1606708"/>
                    </a:lnTo>
                    <a:lnTo>
                      <a:pt x="7166469" y="1601089"/>
                    </a:lnTo>
                    <a:lnTo>
                      <a:pt x="7204039" y="1659377"/>
                    </a:lnTo>
                    <a:lnTo>
                      <a:pt x="7250740" y="1659377"/>
                    </a:lnTo>
                    <a:lnTo>
                      <a:pt x="7304462" y="1617242"/>
                    </a:lnTo>
                    <a:lnTo>
                      <a:pt x="7339575" y="1688520"/>
                    </a:lnTo>
                    <a:lnTo>
                      <a:pt x="7400670" y="1600387"/>
                    </a:lnTo>
                    <a:lnTo>
                      <a:pt x="7428762" y="1714503"/>
                    </a:lnTo>
                    <a:lnTo>
                      <a:pt x="7480376" y="1685360"/>
                    </a:lnTo>
                    <a:lnTo>
                      <a:pt x="7527076" y="1686414"/>
                    </a:lnTo>
                    <a:lnTo>
                      <a:pt x="7569915" y="1709939"/>
                    </a:lnTo>
                    <a:lnTo>
                      <a:pt x="7619071" y="1697650"/>
                    </a:lnTo>
                    <a:lnTo>
                      <a:pt x="7672092" y="1660430"/>
                    </a:lnTo>
                    <a:lnTo>
                      <a:pt x="7711769" y="1704672"/>
                    </a:lnTo>
                    <a:lnTo>
                      <a:pt x="7764087" y="1670613"/>
                    </a:lnTo>
                    <a:lnTo>
                      <a:pt x="7800604" y="1733816"/>
                    </a:lnTo>
                    <a:lnTo>
                      <a:pt x="7849411" y="1722229"/>
                    </a:lnTo>
                    <a:lnTo>
                      <a:pt x="7894706" y="1733114"/>
                    </a:lnTo>
                    <a:lnTo>
                      <a:pt x="7936491" y="1765417"/>
                    </a:lnTo>
                    <a:lnTo>
                      <a:pt x="7983190" y="1765768"/>
                    </a:lnTo>
                    <a:lnTo>
                      <a:pt x="8028837" y="1774898"/>
                    </a:lnTo>
                    <a:lnTo>
                      <a:pt x="8084315" y="1720472"/>
                    </a:lnTo>
                    <a:lnTo>
                      <a:pt x="8118726" y="1799126"/>
                    </a:lnTo>
                    <a:lnTo>
                      <a:pt x="8168235" y="1780515"/>
                    </a:lnTo>
                    <a:lnTo>
                      <a:pt x="8218094" y="1763310"/>
                    </a:lnTo>
                    <a:lnTo>
                      <a:pt x="8256016" y="1818086"/>
                    </a:lnTo>
                    <a:lnTo>
                      <a:pt x="8297448" y="1851795"/>
                    </a:lnTo>
                    <a:lnTo>
                      <a:pt x="8346255" y="1830727"/>
                    </a:lnTo>
                    <a:lnTo>
                      <a:pt x="8392254" y="1834238"/>
                    </a:lnTo>
                    <a:lnTo>
                      <a:pt x="8449136" y="1806499"/>
                    </a:lnTo>
                    <a:lnTo>
                      <a:pt x="8474768" y="1883747"/>
                    </a:lnTo>
                    <a:lnTo>
                      <a:pt x="8521117" y="1891121"/>
                    </a:lnTo>
                    <a:lnTo>
                      <a:pt x="8580808" y="1852848"/>
                    </a:lnTo>
                    <a:lnTo>
                      <a:pt x="8627860" y="1856710"/>
                    </a:lnTo>
                    <a:lnTo>
                      <a:pt x="8657003" y="1922371"/>
                    </a:lnTo>
                    <a:lnTo>
                      <a:pt x="8705107" y="1923073"/>
                    </a:lnTo>
                    <a:lnTo>
                      <a:pt x="8746891" y="1944843"/>
                    </a:lnTo>
                    <a:lnTo>
                      <a:pt x="8786217" y="1975391"/>
                    </a:lnTo>
                    <a:lnTo>
                      <a:pt x="8856442" y="1900953"/>
                    </a:lnTo>
                    <a:lnTo>
                      <a:pt x="8888747" y="1954324"/>
                    </a:lnTo>
                    <a:lnTo>
                      <a:pt x="8922805" y="2003832"/>
                    </a:lnTo>
                    <a:lnTo>
                      <a:pt x="8970910" y="2003832"/>
                    </a:lnTo>
                    <a:lnTo>
                      <a:pt x="9022174" y="1994352"/>
                    </a:lnTo>
                    <a:lnTo>
                      <a:pt x="9063256" y="2018579"/>
                    </a:lnTo>
                    <a:lnTo>
                      <a:pt x="9111712" y="2017176"/>
                    </a:lnTo>
                    <a:lnTo>
                      <a:pt x="9145068" y="2068790"/>
                    </a:lnTo>
                    <a:lnTo>
                      <a:pt x="9182288" y="2106010"/>
                    </a:lnTo>
                    <a:lnTo>
                      <a:pt x="9239873" y="2074409"/>
                    </a:lnTo>
                    <a:lnTo>
                      <a:pt x="9285170" y="2084241"/>
                    </a:lnTo>
                    <a:lnTo>
                      <a:pt x="9324143" y="2115842"/>
                    </a:lnTo>
                    <a:lnTo>
                      <a:pt x="9383484" y="2077920"/>
                    </a:lnTo>
                    <a:lnTo>
                      <a:pt x="9410521" y="2150604"/>
                    </a:lnTo>
                    <a:lnTo>
                      <a:pt x="9472671" y="2102148"/>
                    </a:lnTo>
                    <a:lnTo>
                      <a:pt x="9503218" y="2162191"/>
                    </a:lnTo>
                    <a:lnTo>
                      <a:pt x="9566070" y="2111627"/>
                    </a:lnTo>
                    <a:lnTo>
                      <a:pt x="9585734" y="2209592"/>
                    </a:lnTo>
                    <a:lnTo>
                      <a:pt x="9631029" y="2218722"/>
                    </a:lnTo>
                    <a:lnTo>
                      <a:pt x="9696690" y="2160083"/>
                    </a:lnTo>
                    <a:lnTo>
                      <a:pt x="9727939" y="2217316"/>
                    </a:lnTo>
                    <a:lnTo>
                      <a:pt x="9780959" y="2201517"/>
                    </a:lnTo>
                    <a:lnTo>
                      <a:pt x="9809400" y="2267880"/>
                    </a:lnTo>
                    <a:lnTo>
                      <a:pt x="9850834" y="2291055"/>
                    </a:lnTo>
                    <a:lnTo>
                      <a:pt x="9899992" y="2286489"/>
                    </a:lnTo>
                    <a:lnTo>
                      <a:pt x="9966004" y="2225393"/>
                    </a:lnTo>
                    <a:lnTo>
                      <a:pt x="9983209" y="2329677"/>
                    </a:lnTo>
                    <a:lnTo>
                      <a:pt x="10053084" y="2256293"/>
                    </a:lnTo>
                    <a:lnTo>
                      <a:pt x="10075204" y="2344426"/>
                    </a:lnTo>
                    <a:lnTo>
                      <a:pt x="10129628" y="2323709"/>
                    </a:lnTo>
                    <a:lnTo>
                      <a:pt x="10178436" y="2320900"/>
                    </a:lnTo>
                    <a:lnTo>
                      <a:pt x="10208983" y="2381644"/>
                    </a:lnTo>
                    <a:lnTo>
                      <a:pt x="10261652" y="2365493"/>
                    </a:lnTo>
                    <a:lnTo>
                      <a:pt x="10314321" y="2350745"/>
                    </a:lnTo>
                    <a:lnTo>
                      <a:pt x="10336091" y="2440985"/>
                    </a:lnTo>
                    <a:lnTo>
                      <a:pt x="10402805" y="2377080"/>
                    </a:lnTo>
                    <a:lnTo>
                      <a:pt x="10423171" y="2471884"/>
                    </a:lnTo>
                    <a:lnTo>
                      <a:pt x="10497259" y="2383752"/>
                    </a:lnTo>
                    <a:lnTo>
                      <a:pt x="10516220" y="2484173"/>
                    </a:lnTo>
                    <a:lnTo>
                      <a:pt x="10573103" y="2453626"/>
                    </a:lnTo>
                    <a:lnTo>
                      <a:pt x="10612429" y="2484173"/>
                    </a:lnTo>
                    <a:lnTo>
                      <a:pt x="10672471" y="2443092"/>
                    </a:lnTo>
                    <a:lnTo>
                      <a:pt x="10711797" y="2472586"/>
                    </a:lnTo>
                    <a:lnTo>
                      <a:pt x="10742346" y="2532980"/>
                    </a:lnTo>
                    <a:lnTo>
                      <a:pt x="10808007" y="2472586"/>
                    </a:lnTo>
                    <a:lnTo>
                      <a:pt x="10844172" y="2514371"/>
                    </a:lnTo>
                    <a:lnTo>
                      <a:pt x="10891925" y="2515424"/>
                    </a:lnTo>
                    <a:lnTo>
                      <a:pt x="10922122" y="2576521"/>
                    </a:lnTo>
                    <a:lnTo>
                      <a:pt x="10978303" y="2550185"/>
                    </a:lnTo>
                    <a:lnTo>
                      <a:pt x="11018331" y="2574764"/>
                    </a:lnTo>
                    <a:lnTo>
                      <a:pt x="11066786" y="2562475"/>
                    </a:lnTo>
                    <a:lnTo>
                      <a:pt x="11109976" y="2589862"/>
                    </a:lnTo>
                    <a:lnTo>
                      <a:pt x="11156675" y="2594779"/>
                    </a:lnTo>
                    <a:lnTo>
                      <a:pt x="11192490" y="2666759"/>
                    </a:lnTo>
                    <a:lnTo>
                      <a:pt x="11252182" y="2591268"/>
                    </a:lnTo>
                    <a:lnTo>
                      <a:pt x="11290455" y="2647097"/>
                    </a:lnTo>
                    <a:lnTo>
                      <a:pt x="11339964" y="2634456"/>
                    </a:lnTo>
                    <a:lnTo>
                      <a:pt x="11376480" y="2701521"/>
                    </a:lnTo>
                    <a:lnTo>
                      <a:pt x="11430204" y="2661142"/>
                    </a:lnTo>
                    <a:lnTo>
                      <a:pt x="11471987" y="2695200"/>
                    </a:lnTo>
                    <a:lnTo>
                      <a:pt x="11523953" y="2666759"/>
                    </a:lnTo>
                    <a:lnTo>
                      <a:pt x="11565035" y="2706789"/>
                    </a:lnTo>
                    <a:lnTo>
                      <a:pt x="11607523" y="2735230"/>
                    </a:lnTo>
                    <a:lnTo>
                      <a:pt x="11666161" y="2667110"/>
                    </a:lnTo>
                    <a:lnTo>
                      <a:pt x="11709347" y="2692393"/>
                    </a:lnTo>
                    <a:lnTo>
                      <a:pt x="11761317" y="2663950"/>
                    </a:lnTo>
                    <a:lnTo>
                      <a:pt x="11791863" y="2768235"/>
                    </a:lnTo>
                    <a:lnTo>
                      <a:pt x="11838211" y="2772801"/>
                    </a:lnTo>
                    <a:lnTo>
                      <a:pt x="11900361" y="2681506"/>
                    </a:lnTo>
                    <a:lnTo>
                      <a:pt x="11935475" y="2755945"/>
                    </a:lnTo>
                    <a:lnTo>
                      <a:pt x="11981471" y="2764724"/>
                    </a:lnTo>
                    <a:lnTo>
                      <a:pt x="12034141" y="2731017"/>
                    </a:lnTo>
                    <a:lnTo>
                      <a:pt x="12085405" y="2707491"/>
                    </a:lnTo>
                    <a:lnTo>
                      <a:pt x="12124381" y="2758403"/>
                    </a:lnTo>
                    <a:lnTo>
                      <a:pt x="12168623" y="2776311"/>
                    </a:lnTo>
                    <a:close/>
                  </a:path>
                </a:pathLst>
              </a:custGeom>
              <a:solidFill>
                <a:srgbClr val="A8927C"/>
              </a:solidFill>
              <a:ln w="24196" cap="flat">
                <a:noFill/>
                <a:prstDash val="solid"/>
                <a:miter/>
              </a:ln>
            </p:spPr>
            <p:txBody>
              <a:bodyPr rtlCol="0" anchor="ctr"/>
              <a:lstStyle/>
              <a:p>
                <a:endParaRPr lang="zh-CN" altLang="en-US"/>
              </a:p>
            </p:txBody>
          </p:sp>
        </p:grpSp>
        <p:pic>
          <p:nvPicPr>
            <p:cNvPr id="35" name="图片 34" descr="b64bf807-98a8-4a52-b6a6-43fad5cda50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0997" y="0"/>
              <a:ext cx="6104478" cy="6858000"/>
            </a:xfrm>
            <a:prstGeom prst="rect">
              <a:avLst/>
            </a:prstGeom>
          </p:spPr>
        </p:pic>
      </p:grpSp>
      <p:sp>
        <p:nvSpPr>
          <p:cNvPr id="5" name="标题 4" descr="909f00a7-f001-4936-b591-4bcec4968807"/>
          <p:cNvSpPr>
            <a:spLocks noGrp="1"/>
          </p:cNvSpPr>
          <p:nvPr>
            <p:ph type="title" hasCustomPrompt="1"/>
          </p:nvPr>
        </p:nvSpPr>
        <p:spPr>
          <a:xfrm>
            <a:off x="4718050" y="1693776"/>
            <a:ext cx="6593236" cy="1518027"/>
          </a:xfrm>
          <a:prstGeom prst="rect">
            <a:avLst/>
          </a:prstGeom>
        </p:spPr>
        <p:txBody>
          <a:bodyPr>
            <a:normAutofit/>
          </a:bodyPr>
          <a:lstStyle>
            <a:lvl1pPr algn="r">
              <a:lnSpc>
                <a:spcPct val="100000"/>
              </a:lnSpc>
              <a:defRPr sz="4400"/>
            </a:lvl1pPr>
          </a:lstStyle>
          <a:p>
            <a:pPr lvl="0"/>
            <a:r>
              <a:rPr lang="zh-CN" altLang="en-US" dirty="0"/>
              <a:t>Click to add title</a:t>
            </a:r>
            <a:endParaRPr lang="en-US" dirty="0"/>
          </a:p>
        </p:txBody>
      </p:sp>
      <p:sp>
        <p:nvSpPr>
          <p:cNvPr id="25" name="文本占位符 24" descr="67562c12-8568-4b18-8563-6c66e56dd1f6"/>
          <p:cNvSpPr>
            <a:spLocks noGrp="1"/>
          </p:cNvSpPr>
          <p:nvPr>
            <p:ph type="body" sz="quarter" idx="1" hasCustomPrompt="1"/>
          </p:nvPr>
        </p:nvSpPr>
        <p:spPr>
          <a:xfrm>
            <a:off x="5994400" y="3377390"/>
            <a:ext cx="5316886" cy="1104991"/>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zh-CN" altLang="en-US" dirty="0"/>
              <a:t>Click to add text</a:t>
            </a:r>
            <a:endParaRPr lang="en-US" dirty="0"/>
          </a:p>
        </p:txBody>
      </p:sp>
      <p:sp>
        <p:nvSpPr>
          <p:cNvPr id="4" name="日期占位符 3" descr="2596db59-4b0a-4e20-8f77-fcfd227dfbc2"/>
          <p:cNvSpPr>
            <a:spLocks noGrp="1"/>
          </p:cNvSpPr>
          <p:nvPr>
            <p:ph type="dt" sz="half" idx="10"/>
          </p:nvPr>
        </p:nvSpPr>
        <p:spPr/>
        <p:txBody>
          <a:bodyPr/>
          <a:lstStyle/>
          <a:p>
            <a:fld id="{2A27A813-B2FD-42E1-9222-83B574E99074}" type="datetime1">
              <a:rPr lang="zh-CN" altLang="en-US" smtClean="0"/>
              <a:t>2025/10/23</a:t>
            </a:fld>
            <a:endParaRPr lang="en-US" altLang="zh-CN"/>
          </a:p>
        </p:txBody>
      </p:sp>
      <p:sp>
        <p:nvSpPr>
          <p:cNvPr id="6" name="页脚占位符 5" descr="5bb3ce7d-57ef-4a29-a562-f49170b05636"/>
          <p:cNvSpPr>
            <a:spLocks noGrp="1"/>
          </p:cNvSpPr>
          <p:nvPr>
            <p:ph type="ftr" sz="quarter" idx="11"/>
          </p:nvPr>
        </p:nvSpPr>
        <p:spPr/>
        <p:txBody>
          <a:bodyPr/>
          <a:lstStyle/>
          <a:p>
            <a:r>
              <a:rPr lang="af-ZA" altLang="zh-CN" dirty="0"/>
              <a:t>iSlide</a:t>
            </a:r>
            <a:endParaRPr lang="zh-CN" altLang="en-US" dirty="0"/>
          </a:p>
        </p:txBody>
      </p:sp>
      <p:sp>
        <p:nvSpPr>
          <p:cNvPr id="8" name="灯片编号占位符 7" descr="8a74e0ec-e534-4847-9ebc-724c50b70e2b"/>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8" name="组合 17" descr="3c518f1e-d985-4375-8ee8-0b28e19d51a9"/>
          <p:cNvGrpSpPr/>
          <p:nvPr/>
        </p:nvGrpSpPr>
        <p:grpSpPr>
          <a:xfrm>
            <a:off x="595078" y="417307"/>
            <a:ext cx="11001844" cy="725693"/>
            <a:chOff x="595078" y="417307"/>
            <a:chExt cx="11001844" cy="725693"/>
          </a:xfrm>
        </p:grpSpPr>
        <p:sp>
          <p:nvSpPr>
            <p:cNvPr id="19" name="任意多边形: 形状 18" descr="e51bfe6f-692c-46ed-97aa-54b0c5892b9f"/>
            <p:cNvSpPr/>
            <p:nvPr/>
          </p:nvSpPr>
          <p:spPr>
            <a:xfrm>
              <a:off x="814060" y="557705"/>
              <a:ext cx="10782862" cy="585295"/>
            </a:xfrm>
            <a:custGeom>
              <a:avLst/>
              <a:gdLst>
                <a:gd name="connsiteX0" fmla="*/ 6050429 w 10782862"/>
                <a:gd name="connsiteY0" fmla="*/ 0 h 585295"/>
                <a:gd name="connsiteX1" fmla="*/ 10699826 w 10782862"/>
                <a:gd name="connsiteY1" fmla="*/ 0 h 585295"/>
                <a:gd name="connsiteX2" fmla="*/ 10782862 w 10782862"/>
                <a:gd name="connsiteY2" fmla="*/ 83036 h 585295"/>
                <a:gd name="connsiteX3" fmla="*/ 10782862 w 10782862"/>
                <a:gd name="connsiteY3" fmla="*/ 502259 h 585295"/>
                <a:gd name="connsiteX4" fmla="*/ 10699826 w 10782862"/>
                <a:gd name="connsiteY4" fmla="*/ 585295 h 585295"/>
                <a:gd name="connsiteX5" fmla="*/ 1040 w 10782862"/>
                <a:gd name="connsiteY5" fmla="*/ 585295 h 585295"/>
                <a:gd name="connsiteX6" fmla="*/ 0 w 10782862"/>
                <a:gd name="connsiteY6" fmla="*/ 585085 h 585295"/>
                <a:gd name="connsiteX7" fmla="*/ 169471 w 10782862"/>
                <a:gd name="connsiteY7" fmla="*/ 585085 h 585295"/>
                <a:gd name="connsiteX8" fmla="*/ 5792997 w 10782862"/>
                <a:gd name="connsiteY8" fmla="*/ 585085 h 58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82862" h="585295">
                  <a:moveTo>
                    <a:pt x="6050429" y="0"/>
                  </a:moveTo>
                  <a:lnTo>
                    <a:pt x="10699826" y="0"/>
                  </a:lnTo>
                  <a:cubicBezTo>
                    <a:pt x="10745686" y="0"/>
                    <a:pt x="10782862" y="37176"/>
                    <a:pt x="10782862" y="83036"/>
                  </a:cubicBezTo>
                  <a:lnTo>
                    <a:pt x="10782862" y="502259"/>
                  </a:lnTo>
                  <a:cubicBezTo>
                    <a:pt x="10782862" y="548119"/>
                    <a:pt x="10745686" y="585295"/>
                    <a:pt x="10699826" y="585295"/>
                  </a:cubicBezTo>
                  <a:lnTo>
                    <a:pt x="1040" y="585295"/>
                  </a:lnTo>
                  <a:lnTo>
                    <a:pt x="0" y="585085"/>
                  </a:lnTo>
                  <a:lnTo>
                    <a:pt x="169471" y="585085"/>
                  </a:lnTo>
                  <a:cubicBezTo>
                    <a:pt x="691241" y="585085"/>
                    <a:pt x="2082629" y="585085"/>
                    <a:pt x="5792997" y="585085"/>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20" name="任意多边形: 形状 19" descr="e28ed2d7-3f4a-4387-a848-3a4145776618"/>
            <p:cNvSpPr>
              <a:spLocks/>
            </p:cNvSpPr>
            <p:nvPr/>
          </p:nvSpPr>
          <p:spPr bwMode="auto">
            <a:xfrm>
              <a:off x="595078" y="417307"/>
              <a:ext cx="6331185" cy="725483"/>
            </a:xfrm>
            <a:custGeom>
              <a:avLst/>
              <a:gdLst>
                <a:gd name="T0" fmla="*/ 3748 w 3947"/>
                <a:gd name="T1" fmla="*/ 449 h 449"/>
                <a:gd name="T2" fmla="*/ 47 w 3947"/>
                <a:gd name="T3" fmla="*/ 449 h 449"/>
                <a:gd name="T4" fmla="*/ 0 w 3947"/>
                <a:gd name="T5" fmla="*/ 403 h 449"/>
                <a:gd name="T6" fmla="*/ 0 w 3947"/>
                <a:gd name="T7" fmla="*/ 47 h 449"/>
                <a:gd name="T8" fmla="*/ 47 w 3947"/>
                <a:gd name="T9" fmla="*/ 0 h 449"/>
                <a:gd name="T10" fmla="*/ 3947 w 3947"/>
                <a:gd name="T11" fmla="*/ 0 h 449"/>
                <a:gd name="T12" fmla="*/ 3748 w 3947"/>
                <a:gd name="T13" fmla="*/ 449 h 449"/>
              </a:gdLst>
              <a:ahLst/>
              <a:cxnLst>
                <a:cxn ang="0">
                  <a:pos x="T0" y="T1"/>
                </a:cxn>
                <a:cxn ang="0">
                  <a:pos x="T2" y="T3"/>
                </a:cxn>
                <a:cxn ang="0">
                  <a:pos x="T4" y="T5"/>
                </a:cxn>
                <a:cxn ang="0">
                  <a:pos x="T6" y="T7"/>
                </a:cxn>
                <a:cxn ang="0">
                  <a:pos x="T8" y="T9"/>
                </a:cxn>
                <a:cxn ang="0">
                  <a:pos x="T10" y="T11"/>
                </a:cxn>
                <a:cxn ang="0">
                  <a:pos x="T12" y="T13"/>
                </a:cxn>
              </a:cxnLst>
              <a:rect l="0" t="0" r="r" b="b"/>
              <a:pathLst>
                <a:path w="3947" h="449">
                  <a:moveTo>
                    <a:pt x="3748" y="449"/>
                  </a:moveTo>
                  <a:cubicBezTo>
                    <a:pt x="47" y="449"/>
                    <a:pt x="47" y="449"/>
                    <a:pt x="47" y="449"/>
                  </a:cubicBezTo>
                  <a:cubicBezTo>
                    <a:pt x="21" y="449"/>
                    <a:pt x="0" y="428"/>
                    <a:pt x="0" y="403"/>
                  </a:cubicBezTo>
                  <a:cubicBezTo>
                    <a:pt x="0" y="47"/>
                    <a:pt x="0" y="47"/>
                    <a:pt x="0" y="47"/>
                  </a:cubicBezTo>
                  <a:cubicBezTo>
                    <a:pt x="0" y="21"/>
                    <a:pt x="21" y="0"/>
                    <a:pt x="47" y="0"/>
                  </a:cubicBezTo>
                  <a:cubicBezTo>
                    <a:pt x="3947" y="0"/>
                    <a:pt x="3947" y="0"/>
                    <a:pt x="3947" y="0"/>
                  </a:cubicBezTo>
                  <a:lnTo>
                    <a:pt x="3748" y="449"/>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21" name="任意多边形: 形状 20" descr="69e9dacd-f299-49ab-a3e9-212e35783dd6"/>
            <p:cNvSpPr>
              <a:spLocks/>
            </p:cNvSpPr>
            <p:nvPr/>
          </p:nvSpPr>
          <p:spPr bwMode="auto">
            <a:xfrm>
              <a:off x="6864870" y="417307"/>
              <a:ext cx="199861" cy="140398"/>
            </a:xfrm>
            <a:custGeom>
              <a:avLst/>
              <a:gdLst>
                <a:gd name="T0" fmla="*/ 37 w 121"/>
                <a:gd name="T1" fmla="*/ 0 h 85"/>
                <a:gd name="T2" fmla="*/ 121 w 121"/>
                <a:gd name="T3" fmla="*/ 85 h 85"/>
                <a:gd name="T4" fmla="*/ 0 w 121"/>
                <a:gd name="T5" fmla="*/ 85 h 85"/>
                <a:gd name="T6" fmla="*/ 37 w 121"/>
                <a:gd name="T7" fmla="*/ 0 h 85"/>
              </a:gdLst>
              <a:ahLst/>
              <a:cxnLst>
                <a:cxn ang="0">
                  <a:pos x="T0" y="T1"/>
                </a:cxn>
                <a:cxn ang="0">
                  <a:pos x="T2" y="T3"/>
                </a:cxn>
                <a:cxn ang="0">
                  <a:pos x="T4" y="T5"/>
                </a:cxn>
                <a:cxn ang="0">
                  <a:pos x="T6" y="T7"/>
                </a:cxn>
              </a:cxnLst>
              <a:rect l="0" t="0" r="r" b="b"/>
              <a:pathLst>
                <a:path w="121" h="85">
                  <a:moveTo>
                    <a:pt x="37" y="0"/>
                  </a:moveTo>
                  <a:lnTo>
                    <a:pt x="121" y="85"/>
                  </a:lnTo>
                  <a:lnTo>
                    <a:pt x="0" y="85"/>
                  </a:lnTo>
                  <a:lnTo>
                    <a:pt x="37" y="0"/>
                  </a:lnTo>
                  <a:close/>
                </a:path>
              </a:pathLst>
            </a:custGeom>
            <a:solidFill>
              <a:schemeClr val="accent1">
                <a:lumMod val="50000"/>
                <a:alpha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 name="标题 1" descr="45dc1677-54ed-4542-857d-71b1780b5a65"/>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日期占位符 2" descr="e61d0f32-bdb8-4b18-9f0f-00c0e762f295"/>
          <p:cNvSpPr>
            <a:spLocks noGrp="1"/>
          </p:cNvSpPr>
          <p:nvPr>
            <p:ph type="dt" sz="half" idx="10"/>
          </p:nvPr>
        </p:nvSpPr>
        <p:spPr/>
        <p:txBody>
          <a:bodyPr/>
          <a:lstStyle/>
          <a:p>
            <a:endParaRPr lang="en-US"/>
          </a:p>
        </p:txBody>
      </p:sp>
      <p:sp>
        <p:nvSpPr>
          <p:cNvPr id="4" name="页脚占位符 3" descr="f1f620c2-f52d-4024-8d53-5db2dbf6d49c"/>
          <p:cNvSpPr>
            <a:spLocks noGrp="1"/>
          </p:cNvSpPr>
          <p:nvPr>
            <p:ph type="ftr" sz="quarter" idx="11"/>
          </p:nvPr>
        </p:nvSpPr>
        <p:spPr/>
        <p:txBody>
          <a:bodyPr/>
          <a:lstStyle/>
          <a:p>
            <a:endParaRPr lang="en-US" dirty="0"/>
          </a:p>
        </p:txBody>
      </p:sp>
      <p:sp>
        <p:nvSpPr>
          <p:cNvPr id="5" name="灯片编号占位符 4" descr="b158e4ea-4c2d-46cd-802a-e4b89433a920"/>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任意多边形: 形状 4" descr="1500d62c-45c2-4bc8-8033-8b24389f79ce"/>
          <p:cNvSpPr/>
          <p:nvPr/>
        </p:nvSpPr>
        <p:spPr>
          <a:xfrm>
            <a:off x="0" y="-14473"/>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2">
              <a:alphaModFix amt="50000"/>
            </a:blip>
            <a:srcRect/>
            <a:stretch>
              <a:fillRect/>
            </a:stretch>
          </a:blipFill>
          <a:ln w="10160" cap="flat">
            <a:noFill/>
            <a:prstDash val="solid"/>
            <a:miter/>
          </a:ln>
        </p:spPr>
        <p:txBody>
          <a:bodyPr rtlCol="0" anchor="ctr"/>
          <a:lstStyle/>
          <a:p>
            <a:endParaRPr lang="zh-CN" altLang="en-US"/>
          </a:p>
        </p:txBody>
      </p:sp>
      <p:sp>
        <p:nvSpPr>
          <p:cNvPr id="2" name="日期占位符 1" descr="84623a35-ce89-4630-90ea-de50e6c7f2ae"/>
          <p:cNvSpPr>
            <a:spLocks noGrp="1"/>
          </p:cNvSpPr>
          <p:nvPr>
            <p:ph type="dt" sz="half" idx="10"/>
          </p:nvPr>
        </p:nvSpPr>
        <p:spPr/>
        <p:txBody>
          <a:bodyPr/>
          <a:lstStyle/>
          <a:p>
            <a:endParaRPr lang="en-US"/>
          </a:p>
        </p:txBody>
      </p:sp>
      <p:sp>
        <p:nvSpPr>
          <p:cNvPr id="3" name="页脚占位符 2" descr="029f9bf0-1839-49ca-b7c4-4ad06ef4c799"/>
          <p:cNvSpPr>
            <a:spLocks noGrp="1"/>
          </p:cNvSpPr>
          <p:nvPr>
            <p:ph type="ftr" sz="quarter" idx="11"/>
          </p:nvPr>
        </p:nvSpPr>
        <p:spPr/>
        <p:txBody>
          <a:bodyPr/>
          <a:lstStyle/>
          <a:p>
            <a:endParaRPr lang="en-US" dirty="0"/>
          </a:p>
        </p:txBody>
      </p:sp>
      <p:sp>
        <p:nvSpPr>
          <p:cNvPr id="4" name="灯片编号占位符 3" descr="8198108a-b2a0-4251-99ed-740ade304998"/>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grpSp>
        <p:nvGrpSpPr>
          <p:cNvPr id="8" name="组合 7" descr="cf66dd7d-1c43-45aa-8a8f-7056bdfddaa7"/>
          <p:cNvGrpSpPr/>
          <p:nvPr/>
        </p:nvGrpSpPr>
        <p:grpSpPr>
          <a:xfrm>
            <a:off x="0" y="-14473"/>
            <a:ext cx="12192001" cy="6872473"/>
            <a:chOff x="0" y="-14473"/>
            <a:chExt cx="12192001" cy="6872473"/>
          </a:xfrm>
        </p:grpSpPr>
        <p:grpSp>
          <p:nvGrpSpPr>
            <p:cNvPr id="9" name="组合 8" descr="5cac1c8a-0b00-4a85-9522-38376bfc5147"/>
            <p:cNvGrpSpPr/>
            <p:nvPr/>
          </p:nvGrpSpPr>
          <p:grpSpPr>
            <a:xfrm>
              <a:off x="0" y="-14473"/>
              <a:ext cx="12192000" cy="6872473"/>
              <a:chOff x="0" y="-14473"/>
              <a:chExt cx="12192000" cy="6872473"/>
            </a:xfrm>
          </p:grpSpPr>
          <p:sp>
            <p:nvSpPr>
              <p:cNvPr id="20" name="任意多边形: 形状 19" descr="859aa7a2-fb4b-4e3a-9909-a5deb6431e87"/>
              <p:cNvSpPr/>
              <p:nvPr/>
            </p:nvSpPr>
            <p:spPr>
              <a:xfrm>
                <a:off x="0" y="-14473"/>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2">
                  <a:alphaModFix amt="50000"/>
                  <a:duotone>
                    <a:prstClr val="black"/>
                    <a:srgbClr val="D9C3A5">
                      <a:tint val="50000"/>
                      <a:satMod val="180000"/>
                    </a:srgbClr>
                  </a:duotone>
                </a:blip>
                <a:srcRect/>
                <a:stretch>
                  <a:fillRect/>
                </a:stretch>
              </a:blipFill>
              <a:ln w="10160" cap="flat">
                <a:noFill/>
                <a:prstDash val="solid"/>
                <a:miter/>
              </a:ln>
            </p:spPr>
            <p:txBody>
              <a:bodyPr rtlCol="0" anchor="ctr"/>
              <a:lstStyle/>
              <a:p>
                <a:endParaRPr lang="zh-CN" altLang="en-US"/>
              </a:p>
            </p:txBody>
          </p:sp>
          <p:sp>
            <p:nvSpPr>
              <p:cNvPr id="21" name="矩形 20" descr="584baa4a-239a-49b3-8f2b-a580e99376b0"/>
              <p:cNvSpPr/>
              <p:nvPr/>
            </p:nvSpPr>
            <p:spPr>
              <a:xfrm>
                <a:off x="0" y="-14473"/>
                <a:ext cx="12192000" cy="6858000"/>
              </a:xfrm>
              <a:prstGeom prst="rect">
                <a:avLst/>
              </a:prstGeom>
              <a:gradFill flip="none" rotWithShape="1">
                <a:gsLst>
                  <a:gs pos="0">
                    <a:schemeClr val="accent1">
                      <a:lumMod val="20000"/>
                      <a:lumOff val="80000"/>
                      <a:alpha val="92000"/>
                    </a:schemeClr>
                  </a:gs>
                  <a:gs pos="22000">
                    <a:schemeClr val="accent1">
                      <a:lumMod val="20000"/>
                      <a:lumOff val="80000"/>
                      <a:alpha val="80000"/>
                    </a:schemeClr>
                  </a:gs>
                  <a:gs pos="67000">
                    <a:schemeClr val="accent1">
                      <a:lumMod val="20000"/>
                      <a:lumOff val="8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descr="d25fb2ed-93d8-46a7-910e-77d62b8c541c"/>
            <p:cNvGrpSpPr/>
            <p:nvPr/>
          </p:nvGrpSpPr>
          <p:grpSpPr>
            <a:xfrm flipH="1">
              <a:off x="0" y="5010491"/>
              <a:ext cx="5585283" cy="1847509"/>
              <a:chOff x="6606718" y="5010492"/>
              <a:chExt cx="5585283" cy="1847509"/>
            </a:xfrm>
          </p:grpSpPr>
          <p:sp>
            <p:nvSpPr>
              <p:cNvPr id="17" name="任意多边形: 形状 16" descr="dfdd051a-e1ad-48e3-a936-07eb87417e09"/>
              <p:cNvSpPr/>
              <p:nvPr/>
            </p:nvSpPr>
            <p:spPr>
              <a:xfrm>
                <a:off x="6606718" y="5010492"/>
                <a:ext cx="5585282" cy="1847509"/>
              </a:xfrm>
              <a:custGeom>
                <a:avLst/>
                <a:gdLst>
                  <a:gd name="connsiteX0" fmla="*/ 23841 w 5585282"/>
                  <a:gd name="connsiteY0" fmla="*/ 1833272 h 1847509"/>
                  <a:gd name="connsiteX1" fmla="*/ 48911 w 5585282"/>
                  <a:gd name="connsiteY1" fmla="*/ 1847509 h 1847509"/>
                  <a:gd name="connsiteX2" fmla="*/ 0 w 5585282"/>
                  <a:gd name="connsiteY2" fmla="*/ 1847509 h 1847509"/>
                  <a:gd name="connsiteX3" fmla="*/ 5585282 w 5585282"/>
                  <a:gd name="connsiteY3" fmla="*/ 0 h 1847509"/>
                  <a:gd name="connsiteX4" fmla="*/ 5585282 w 5585282"/>
                  <a:gd name="connsiteY4" fmla="*/ 1847509 h 1847509"/>
                  <a:gd name="connsiteX5" fmla="*/ 354761 w 5585282"/>
                  <a:gd name="connsiteY5" fmla="*/ 1847509 h 1847509"/>
                  <a:gd name="connsiteX6" fmla="*/ 393783 w 5585282"/>
                  <a:gd name="connsiteY6" fmla="*/ 1836185 h 1847509"/>
                  <a:gd name="connsiteX7" fmla="*/ 391287 w 5585282"/>
                  <a:gd name="connsiteY7" fmla="*/ 1826613 h 1847509"/>
                  <a:gd name="connsiteX8" fmla="*/ 457450 w 5585282"/>
                  <a:gd name="connsiteY8" fmla="*/ 1812465 h 1847509"/>
                  <a:gd name="connsiteX9" fmla="*/ 566477 w 5585282"/>
                  <a:gd name="connsiteY9" fmla="*/ 1778758 h 1847509"/>
                  <a:gd name="connsiteX10" fmla="*/ 608090 w 5585282"/>
                  <a:gd name="connsiteY10" fmla="*/ 1744635 h 1847509"/>
                  <a:gd name="connsiteX11" fmla="*/ 640966 w 5585282"/>
                  <a:gd name="connsiteY11" fmla="*/ 1757535 h 1847509"/>
                  <a:gd name="connsiteX12" fmla="*/ 668014 w 5585282"/>
                  <a:gd name="connsiteY12" fmla="*/ 1740058 h 1847509"/>
                  <a:gd name="connsiteX13" fmla="*/ 698393 w 5585282"/>
                  <a:gd name="connsiteY13" fmla="*/ 1711760 h 1847509"/>
                  <a:gd name="connsiteX14" fmla="*/ 804090 w 5585282"/>
                  <a:gd name="connsiteY14" fmla="*/ 1720915 h 1847509"/>
                  <a:gd name="connsiteX15" fmla="*/ 883987 w 5585282"/>
                  <a:gd name="connsiteY15" fmla="*/ 1658495 h 1847509"/>
                  <a:gd name="connsiteX16" fmla="*/ 1034627 w 5585282"/>
                  <a:gd name="connsiteY16" fmla="*/ 1661825 h 1847509"/>
                  <a:gd name="connsiteX17" fmla="*/ 1140743 w 5585282"/>
                  <a:gd name="connsiteY17" fmla="*/ 1643930 h 1847509"/>
                  <a:gd name="connsiteX18" fmla="*/ 1166543 w 5585282"/>
                  <a:gd name="connsiteY18" fmla="*/ 1607312 h 1847509"/>
                  <a:gd name="connsiteX19" fmla="*/ 1199000 w 5585282"/>
                  <a:gd name="connsiteY19" fmla="*/ 1570275 h 1847509"/>
                  <a:gd name="connsiteX20" fmla="*/ 1271823 w 5585282"/>
                  <a:gd name="connsiteY20" fmla="*/ 1578598 h 1847509"/>
                  <a:gd name="connsiteX21" fmla="*/ 1402073 w 5585282"/>
                  <a:gd name="connsiteY21" fmla="*/ 1574853 h 1847509"/>
                  <a:gd name="connsiteX22" fmla="*/ 1510266 w 5585282"/>
                  <a:gd name="connsiteY22" fmla="*/ 1561537 h 1847509"/>
                  <a:gd name="connsiteX23" fmla="*/ 1569359 w 5585282"/>
                  <a:gd name="connsiteY23" fmla="*/ 1558624 h 1847509"/>
                  <a:gd name="connsiteX24" fmla="*/ 1579346 w 5585282"/>
                  <a:gd name="connsiteY24" fmla="*/ 1571940 h 1847509"/>
                  <a:gd name="connsiteX25" fmla="*/ 1625119 w 5585282"/>
                  <a:gd name="connsiteY25" fmla="*/ 1571940 h 1847509"/>
                  <a:gd name="connsiteX26" fmla="*/ 1716253 w 5585282"/>
                  <a:gd name="connsiteY26" fmla="*/ 1500782 h 1847509"/>
                  <a:gd name="connsiteX27" fmla="*/ 1831939 w 5585282"/>
                  <a:gd name="connsiteY27" fmla="*/ 1518675 h 1847509"/>
                  <a:gd name="connsiteX28" fmla="*/ 1907675 w 5585282"/>
                  <a:gd name="connsiteY28" fmla="*/ 1477062 h 1847509"/>
                  <a:gd name="connsiteX29" fmla="*/ 1963852 w 5585282"/>
                  <a:gd name="connsiteY29" fmla="*/ 1506191 h 1847509"/>
                  <a:gd name="connsiteX30" fmla="*/ 1999639 w 5585282"/>
                  <a:gd name="connsiteY30" fmla="*/ 1494539 h 1847509"/>
                  <a:gd name="connsiteX31" fmla="*/ 2075792 w 5585282"/>
                  <a:gd name="connsiteY31" fmla="*/ 1477894 h 1847509"/>
                  <a:gd name="connsiteX32" fmla="*/ 2103672 w 5585282"/>
                  <a:gd name="connsiteY32" fmla="*/ 1479975 h 1847509"/>
                  <a:gd name="connsiteX33" fmla="*/ 2139461 w 5585282"/>
                  <a:gd name="connsiteY33" fmla="*/ 1479975 h 1847509"/>
                  <a:gd name="connsiteX34" fmla="*/ 2222688 w 5585282"/>
                  <a:gd name="connsiteY34" fmla="*/ 1471652 h 1847509"/>
                  <a:gd name="connsiteX35" fmla="*/ 2280112 w 5585282"/>
                  <a:gd name="connsiteY35" fmla="*/ 1438362 h 1847509"/>
                  <a:gd name="connsiteX36" fmla="*/ 2404952 w 5585282"/>
                  <a:gd name="connsiteY36" fmla="*/ 1435032 h 1847509"/>
                  <a:gd name="connsiteX37" fmla="*/ 2441158 w 5585282"/>
                  <a:gd name="connsiteY37" fmla="*/ 1396332 h 1847509"/>
                  <a:gd name="connsiteX38" fmla="*/ 2526881 w 5585282"/>
                  <a:gd name="connsiteY38" fmla="*/ 1382599 h 1847509"/>
                  <a:gd name="connsiteX39" fmla="*/ 2550598 w 5585282"/>
                  <a:gd name="connsiteY39" fmla="*/ 1348060 h 1847509"/>
                  <a:gd name="connsiteX40" fmla="*/ 2585138 w 5585282"/>
                  <a:gd name="connsiteY40" fmla="*/ 1308944 h 1847509"/>
                  <a:gd name="connsiteX41" fmla="*/ 2727871 w 5585282"/>
                  <a:gd name="connsiteY41" fmla="*/ 1334329 h 1847509"/>
                  <a:gd name="connsiteX42" fmla="*/ 2769485 w 5585282"/>
                  <a:gd name="connsiteY42" fmla="*/ 1315186 h 1847509"/>
                  <a:gd name="connsiteX43" fmla="*/ 2804024 w 5585282"/>
                  <a:gd name="connsiteY43" fmla="*/ 1305615 h 1847509"/>
                  <a:gd name="connsiteX44" fmla="*/ 2865611 w 5585282"/>
                  <a:gd name="connsiteY44" fmla="*/ 1222389 h 1847509"/>
                  <a:gd name="connsiteX45" fmla="*/ 2965901 w 5585282"/>
                  <a:gd name="connsiteY45" fmla="*/ 1201166 h 1847509"/>
                  <a:gd name="connsiteX46" fmla="*/ 3043301 w 5585282"/>
                  <a:gd name="connsiteY46" fmla="*/ 1167875 h 1847509"/>
                  <a:gd name="connsiteX47" fmla="*/ 3094068 w 5585282"/>
                  <a:gd name="connsiteY47" fmla="*/ 1172452 h 1847509"/>
                  <a:gd name="connsiteX48" fmla="*/ 3079921 w 5585282"/>
                  <a:gd name="connsiteY48" fmla="*/ 1125013 h 1847509"/>
                  <a:gd name="connsiteX49" fmla="*/ 3220574 w 5585282"/>
                  <a:gd name="connsiteY49" fmla="*/ 1086313 h 1847509"/>
                  <a:gd name="connsiteX50" fmla="*/ 3482737 w 5585282"/>
                  <a:gd name="connsiteY50" fmla="*/ 998093 h 1847509"/>
                  <a:gd name="connsiteX51" fmla="*/ 3482737 w 5585282"/>
                  <a:gd name="connsiteY51" fmla="*/ 959392 h 1847509"/>
                  <a:gd name="connsiteX52" fmla="*/ 3455273 w 5585282"/>
                  <a:gd name="connsiteY52" fmla="*/ 957311 h 1847509"/>
                  <a:gd name="connsiteX53" fmla="*/ 3521854 w 5585282"/>
                  <a:gd name="connsiteY53" fmla="*/ 928599 h 1847509"/>
                  <a:gd name="connsiteX54" fmla="*/ 3634627 w 5585282"/>
                  <a:gd name="connsiteY54" fmla="*/ 886986 h 1847509"/>
                  <a:gd name="connsiteX55" fmla="*/ 3661674 w 5585282"/>
                  <a:gd name="connsiteY55" fmla="*/ 901134 h 1847509"/>
                  <a:gd name="connsiteX56" fmla="*/ 3710777 w 5585282"/>
                  <a:gd name="connsiteY56" fmla="*/ 904046 h 1847509"/>
                  <a:gd name="connsiteX57" fmla="*/ 3727840 w 5585282"/>
                  <a:gd name="connsiteY57" fmla="*/ 852863 h 1847509"/>
                  <a:gd name="connsiteX58" fmla="*/ 3814810 w 5585282"/>
                  <a:gd name="connsiteY58" fmla="*/ 809168 h 1847509"/>
                  <a:gd name="connsiteX59" fmla="*/ 3798167 w 5585282"/>
                  <a:gd name="connsiteY59" fmla="*/ 759233 h 1847509"/>
                  <a:gd name="connsiteX60" fmla="*/ 3794837 w 5585282"/>
                  <a:gd name="connsiteY60" fmla="*/ 735513 h 1847509"/>
                  <a:gd name="connsiteX61" fmla="*/ 3911770 w 5585282"/>
                  <a:gd name="connsiteY61" fmla="*/ 762146 h 1847509"/>
                  <a:gd name="connsiteX62" fmla="*/ 4026207 w 5585282"/>
                  <a:gd name="connsiteY62" fmla="*/ 762146 h 1847509"/>
                  <a:gd name="connsiteX63" fmla="*/ 4060746 w 5585282"/>
                  <a:gd name="connsiteY63" fmla="*/ 750909 h 1847509"/>
                  <a:gd name="connsiteX64" fmla="*/ 4102360 w 5585282"/>
                  <a:gd name="connsiteY64" fmla="*/ 750909 h 1847509"/>
                  <a:gd name="connsiteX65" fmla="*/ 4166860 w 5585282"/>
                  <a:gd name="connsiteY65" fmla="*/ 727606 h 1847509"/>
                  <a:gd name="connsiteX66" fmla="*/ 4253000 w 5585282"/>
                  <a:gd name="connsiteY66" fmla="*/ 649789 h 1847509"/>
                  <a:gd name="connsiteX67" fmla="*/ 4279633 w 5585282"/>
                  <a:gd name="connsiteY67" fmla="*/ 657696 h 1847509"/>
                  <a:gd name="connsiteX68" fmla="*/ 4321246 w 5585282"/>
                  <a:gd name="connsiteY68" fmla="*/ 624405 h 1847509"/>
                  <a:gd name="connsiteX69" fmla="*/ 4359946 w 5585282"/>
                  <a:gd name="connsiteY69" fmla="*/ 601518 h 1847509"/>
                  <a:gd name="connsiteX70" fmla="*/ 4398646 w 5585282"/>
                  <a:gd name="connsiteY70" fmla="*/ 569476 h 1847509"/>
                  <a:gd name="connsiteX71" fmla="*/ 4415290 w 5585282"/>
                  <a:gd name="connsiteY71" fmla="*/ 515378 h 1847509"/>
                  <a:gd name="connsiteX72" fmla="*/ 4508506 w 5585282"/>
                  <a:gd name="connsiteY72" fmla="*/ 527446 h 1847509"/>
                  <a:gd name="connsiteX73" fmla="*/ 4576750 w 5585282"/>
                  <a:gd name="connsiteY73" fmla="*/ 497485 h 1847509"/>
                  <a:gd name="connsiteX74" fmla="*/ 4684113 w 5585282"/>
                  <a:gd name="connsiteY74" fmla="*/ 460449 h 1847509"/>
                  <a:gd name="connsiteX75" fmla="*/ 4738626 w 5585282"/>
                  <a:gd name="connsiteY75" fmla="*/ 443803 h 1847509"/>
                  <a:gd name="connsiteX76" fmla="*/ 4764009 w 5585282"/>
                  <a:gd name="connsiteY76" fmla="*/ 425493 h 1847509"/>
                  <a:gd name="connsiteX77" fmla="*/ 4853896 w 5585282"/>
                  <a:gd name="connsiteY77" fmla="*/ 393868 h 1847509"/>
                  <a:gd name="connsiteX78" fmla="*/ 4872206 w 5585282"/>
                  <a:gd name="connsiteY78" fmla="*/ 369731 h 1847509"/>
                  <a:gd name="connsiteX79" fmla="*/ 4920892 w 5585282"/>
                  <a:gd name="connsiteY79" fmla="*/ 349758 h 1847509"/>
                  <a:gd name="connsiteX80" fmla="*/ 5006616 w 5585282"/>
                  <a:gd name="connsiteY80" fmla="*/ 322293 h 1847509"/>
                  <a:gd name="connsiteX81" fmla="*/ 5064875 w 5585282"/>
                  <a:gd name="connsiteY81" fmla="*/ 261953 h 1847509"/>
                  <a:gd name="connsiteX82" fmla="*/ 5192212 w 5585282"/>
                  <a:gd name="connsiteY82" fmla="*/ 254463 h 1847509"/>
                  <a:gd name="connsiteX83" fmla="*/ 5238402 w 5585282"/>
                  <a:gd name="connsiteY83" fmla="*/ 183305 h 1847509"/>
                  <a:gd name="connsiteX84" fmla="*/ 5326622 w 5585282"/>
                  <a:gd name="connsiteY84" fmla="*/ 141691 h 1847509"/>
                  <a:gd name="connsiteX85" fmla="*/ 5428159 w 5585282"/>
                  <a:gd name="connsiteY85" fmla="*/ 77607 h 1847509"/>
                  <a:gd name="connsiteX86" fmla="*/ 5481839 w 5585282"/>
                  <a:gd name="connsiteY86" fmla="*/ 63042 h 1847509"/>
                  <a:gd name="connsiteX87" fmla="*/ 5505559 w 5585282"/>
                  <a:gd name="connsiteY87" fmla="*/ 25590 h 184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585282" h="1847509">
                    <a:moveTo>
                      <a:pt x="23841" y="1833272"/>
                    </a:moveTo>
                    <a:lnTo>
                      <a:pt x="48911" y="1847509"/>
                    </a:lnTo>
                    <a:lnTo>
                      <a:pt x="0" y="1847509"/>
                    </a:lnTo>
                    <a:close/>
                    <a:moveTo>
                      <a:pt x="5585282" y="0"/>
                    </a:moveTo>
                    <a:lnTo>
                      <a:pt x="5585282" y="1847509"/>
                    </a:lnTo>
                    <a:lnTo>
                      <a:pt x="354761" y="1847509"/>
                    </a:lnTo>
                    <a:lnTo>
                      <a:pt x="393783" y="1836185"/>
                    </a:lnTo>
                    <a:lnTo>
                      <a:pt x="391287" y="1826613"/>
                    </a:lnTo>
                    <a:lnTo>
                      <a:pt x="457450" y="1812465"/>
                    </a:lnTo>
                    <a:lnTo>
                      <a:pt x="566477" y="1778758"/>
                    </a:lnTo>
                    <a:lnTo>
                      <a:pt x="608090" y="1744635"/>
                    </a:lnTo>
                    <a:lnTo>
                      <a:pt x="640966" y="1757535"/>
                    </a:lnTo>
                    <a:lnTo>
                      <a:pt x="668014" y="1740058"/>
                    </a:lnTo>
                    <a:lnTo>
                      <a:pt x="698393" y="1711760"/>
                    </a:lnTo>
                    <a:lnTo>
                      <a:pt x="804090" y="1720915"/>
                    </a:lnTo>
                    <a:lnTo>
                      <a:pt x="883987" y="1658495"/>
                    </a:lnTo>
                    <a:lnTo>
                      <a:pt x="1034627" y="1661825"/>
                    </a:lnTo>
                    <a:lnTo>
                      <a:pt x="1140743" y="1643930"/>
                    </a:lnTo>
                    <a:lnTo>
                      <a:pt x="1166543" y="1607312"/>
                    </a:lnTo>
                    <a:lnTo>
                      <a:pt x="1199000" y="1570275"/>
                    </a:lnTo>
                    <a:lnTo>
                      <a:pt x="1271823" y="1578598"/>
                    </a:lnTo>
                    <a:lnTo>
                      <a:pt x="1402073" y="1574853"/>
                    </a:lnTo>
                    <a:lnTo>
                      <a:pt x="1510266" y="1561537"/>
                    </a:lnTo>
                    <a:lnTo>
                      <a:pt x="1569359" y="1558624"/>
                    </a:lnTo>
                    <a:lnTo>
                      <a:pt x="1579346" y="1571940"/>
                    </a:lnTo>
                    <a:lnTo>
                      <a:pt x="1625119" y="1571940"/>
                    </a:lnTo>
                    <a:lnTo>
                      <a:pt x="1716253" y="1500782"/>
                    </a:lnTo>
                    <a:lnTo>
                      <a:pt x="1831939" y="1518675"/>
                    </a:lnTo>
                    <a:lnTo>
                      <a:pt x="1907675" y="1477062"/>
                    </a:lnTo>
                    <a:lnTo>
                      <a:pt x="1963852" y="1506191"/>
                    </a:lnTo>
                    <a:lnTo>
                      <a:pt x="1999639" y="1494539"/>
                    </a:lnTo>
                    <a:lnTo>
                      <a:pt x="2075792" y="1477894"/>
                    </a:lnTo>
                    <a:lnTo>
                      <a:pt x="2103672" y="1479975"/>
                    </a:lnTo>
                    <a:lnTo>
                      <a:pt x="2139461" y="1479975"/>
                    </a:lnTo>
                    <a:lnTo>
                      <a:pt x="2222688" y="1471652"/>
                    </a:lnTo>
                    <a:lnTo>
                      <a:pt x="2280112" y="1438362"/>
                    </a:lnTo>
                    <a:lnTo>
                      <a:pt x="2404952" y="1435032"/>
                    </a:lnTo>
                    <a:lnTo>
                      <a:pt x="2441158" y="1396332"/>
                    </a:lnTo>
                    <a:lnTo>
                      <a:pt x="2526881" y="1382599"/>
                    </a:lnTo>
                    <a:lnTo>
                      <a:pt x="2550598" y="1348060"/>
                    </a:lnTo>
                    <a:lnTo>
                      <a:pt x="2585138" y="1308944"/>
                    </a:lnTo>
                    <a:lnTo>
                      <a:pt x="2727871" y="1334329"/>
                    </a:lnTo>
                    <a:lnTo>
                      <a:pt x="2769485" y="1315186"/>
                    </a:lnTo>
                    <a:lnTo>
                      <a:pt x="2804024" y="1305615"/>
                    </a:lnTo>
                    <a:lnTo>
                      <a:pt x="2865611" y="1222389"/>
                    </a:lnTo>
                    <a:lnTo>
                      <a:pt x="2965901" y="1201166"/>
                    </a:lnTo>
                    <a:lnTo>
                      <a:pt x="3043301" y="1167875"/>
                    </a:lnTo>
                    <a:lnTo>
                      <a:pt x="3094068" y="1172452"/>
                    </a:lnTo>
                    <a:lnTo>
                      <a:pt x="3079921" y="1125013"/>
                    </a:lnTo>
                    <a:lnTo>
                      <a:pt x="3220574" y="1086313"/>
                    </a:lnTo>
                    <a:lnTo>
                      <a:pt x="3482737" y="998093"/>
                    </a:lnTo>
                    <a:lnTo>
                      <a:pt x="3482737" y="959392"/>
                    </a:lnTo>
                    <a:lnTo>
                      <a:pt x="3455273" y="957311"/>
                    </a:lnTo>
                    <a:lnTo>
                      <a:pt x="3521854" y="928599"/>
                    </a:lnTo>
                    <a:lnTo>
                      <a:pt x="3634627" y="886986"/>
                    </a:lnTo>
                    <a:lnTo>
                      <a:pt x="3661674" y="901134"/>
                    </a:lnTo>
                    <a:lnTo>
                      <a:pt x="3710777" y="904046"/>
                    </a:lnTo>
                    <a:lnTo>
                      <a:pt x="3727840" y="852863"/>
                    </a:lnTo>
                    <a:lnTo>
                      <a:pt x="3814810" y="809168"/>
                    </a:lnTo>
                    <a:lnTo>
                      <a:pt x="3798167" y="759233"/>
                    </a:lnTo>
                    <a:cubicBezTo>
                      <a:pt x="3798167" y="759233"/>
                      <a:pt x="3798167" y="745084"/>
                      <a:pt x="3794837" y="735513"/>
                    </a:cubicBezTo>
                    <a:lnTo>
                      <a:pt x="3911770" y="762146"/>
                    </a:lnTo>
                    <a:lnTo>
                      <a:pt x="4026207" y="762146"/>
                    </a:lnTo>
                    <a:lnTo>
                      <a:pt x="4060746" y="750909"/>
                    </a:lnTo>
                    <a:lnTo>
                      <a:pt x="4102360" y="750909"/>
                    </a:lnTo>
                    <a:lnTo>
                      <a:pt x="4166860" y="727606"/>
                    </a:lnTo>
                    <a:lnTo>
                      <a:pt x="4253000" y="649789"/>
                    </a:lnTo>
                    <a:lnTo>
                      <a:pt x="4279633" y="657696"/>
                    </a:lnTo>
                    <a:lnTo>
                      <a:pt x="4321246" y="624405"/>
                    </a:lnTo>
                    <a:lnTo>
                      <a:pt x="4359946" y="601518"/>
                    </a:lnTo>
                    <a:lnTo>
                      <a:pt x="4398646" y="569476"/>
                    </a:lnTo>
                    <a:lnTo>
                      <a:pt x="4415290" y="515378"/>
                    </a:lnTo>
                    <a:lnTo>
                      <a:pt x="4508506" y="527446"/>
                    </a:lnTo>
                    <a:lnTo>
                      <a:pt x="4576750" y="497485"/>
                    </a:lnTo>
                    <a:lnTo>
                      <a:pt x="4684113" y="460449"/>
                    </a:lnTo>
                    <a:lnTo>
                      <a:pt x="4738626" y="443803"/>
                    </a:lnTo>
                    <a:lnTo>
                      <a:pt x="4764009" y="425493"/>
                    </a:lnTo>
                    <a:lnTo>
                      <a:pt x="4853896" y="393868"/>
                    </a:lnTo>
                    <a:lnTo>
                      <a:pt x="4872206" y="369731"/>
                    </a:lnTo>
                    <a:lnTo>
                      <a:pt x="4920892" y="349758"/>
                    </a:lnTo>
                    <a:lnTo>
                      <a:pt x="5006616" y="322293"/>
                    </a:lnTo>
                    <a:lnTo>
                      <a:pt x="5064875" y="261953"/>
                    </a:lnTo>
                    <a:lnTo>
                      <a:pt x="5192212" y="254463"/>
                    </a:lnTo>
                    <a:lnTo>
                      <a:pt x="5238402" y="183305"/>
                    </a:lnTo>
                    <a:lnTo>
                      <a:pt x="5326622" y="141691"/>
                    </a:lnTo>
                    <a:lnTo>
                      <a:pt x="5428159" y="77607"/>
                    </a:lnTo>
                    <a:lnTo>
                      <a:pt x="5481839" y="63042"/>
                    </a:lnTo>
                    <a:lnTo>
                      <a:pt x="5505559" y="25590"/>
                    </a:lnTo>
                    <a:close/>
                  </a:path>
                </a:pathLst>
              </a:custGeom>
              <a:solidFill>
                <a:srgbClr val="FFFFFF"/>
              </a:solidFill>
              <a:ln w="41596" cap="flat">
                <a:noFill/>
                <a:prstDash val="solid"/>
                <a:miter/>
              </a:ln>
            </p:spPr>
            <p:txBody>
              <a:bodyPr rtlCol="0" anchor="ctr"/>
              <a:lstStyle/>
              <a:p>
                <a:endParaRPr lang="zh-CN" altLang="en-US"/>
              </a:p>
            </p:txBody>
          </p:sp>
          <p:sp>
            <p:nvSpPr>
              <p:cNvPr id="18" name="任意多边形: 形状 17" descr="765e56a5-b322-4e20-bbd6-a9dbd290256c"/>
              <p:cNvSpPr/>
              <p:nvPr/>
            </p:nvSpPr>
            <p:spPr>
              <a:xfrm>
                <a:off x="7667792" y="5063048"/>
                <a:ext cx="4524209" cy="1794952"/>
              </a:xfrm>
              <a:custGeom>
                <a:avLst/>
                <a:gdLst>
                  <a:gd name="connsiteX0" fmla="*/ 4524209 w 4524209"/>
                  <a:gd name="connsiteY0" fmla="*/ 0 h 1794952"/>
                  <a:gd name="connsiteX1" fmla="*/ 4524209 w 4524209"/>
                  <a:gd name="connsiteY1" fmla="*/ 1794952 h 1794952"/>
                  <a:gd name="connsiteX2" fmla="*/ 0 w 4524209"/>
                  <a:gd name="connsiteY2" fmla="*/ 1794952 h 1794952"/>
                  <a:gd name="connsiteX3" fmla="*/ 24308 w 4524209"/>
                  <a:gd name="connsiteY3" fmla="*/ 1776888 h 1794952"/>
                  <a:gd name="connsiteX4" fmla="*/ 159135 w 4524209"/>
                  <a:gd name="connsiteY4" fmla="*/ 1729865 h 1794952"/>
                  <a:gd name="connsiteX5" fmla="*/ 204909 w 4524209"/>
                  <a:gd name="connsiteY5" fmla="*/ 1759827 h 1794952"/>
                  <a:gd name="connsiteX6" fmla="*/ 425460 w 4524209"/>
                  <a:gd name="connsiteY6" fmla="*/ 1738604 h 1794952"/>
                  <a:gd name="connsiteX7" fmla="*/ 449596 w 4524209"/>
                  <a:gd name="connsiteY7" fmla="*/ 1752336 h 1794952"/>
                  <a:gd name="connsiteX8" fmla="*/ 533654 w 4524209"/>
                  <a:gd name="connsiteY8" fmla="*/ 1701984 h 1794952"/>
                  <a:gd name="connsiteX9" fmla="*/ 641849 w 4524209"/>
                  <a:gd name="connsiteY9" fmla="*/ 1733610 h 1794952"/>
                  <a:gd name="connsiteX10" fmla="*/ 734231 w 4524209"/>
                  <a:gd name="connsiteY10" fmla="*/ 1647887 h 1794952"/>
                  <a:gd name="connsiteX11" fmla="*/ 886535 w 4524209"/>
                  <a:gd name="connsiteY11" fmla="*/ 1650800 h 1794952"/>
                  <a:gd name="connsiteX12" fmla="*/ 1032182 w 4524209"/>
                  <a:gd name="connsiteY12" fmla="*/ 1595454 h 1794952"/>
                  <a:gd name="connsiteX13" fmla="*/ 1038008 w 4524209"/>
                  <a:gd name="connsiteY13" fmla="*/ 1547599 h 1794952"/>
                  <a:gd name="connsiteX14" fmla="*/ 1142457 w 4524209"/>
                  <a:gd name="connsiteY14" fmla="*/ 1556754 h 1794952"/>
                  <a:gd name="connsiteX15" fmla="*/ 1232757 w 4524209"/>
                  <a:gd name="connsiteY15" fmla="*/ 1524712 h 1794952"/>
                  <a:gd name="connsiteX16" fmla="*/ 1380901 w 4524209"/>
                  <a:gd name="connsiteY16" fmla="*/ 1490173 h 1794952"/>
                  <a:gd name="connsiteX17" fmla="*/ 1515728 w 4524209"/>
                  <a:gd name="connsiteY17" fmla="*/ 1457714 h 1794952"/>
                  <a:gd name="connsiteX18" fmla="*/ 1664704 w 4524209"/>
                  <a:gd name="connsiteY18" fmla="*/ 1421094 h 1794952"/>
                  <a:gd name="connsiteX19" fmla="*/ 1727539 w 4524209"/>
                  <a:gd name="connsiteY19" fmla="*/ 1362004 h 1794952"/>
                  <a:gd name="connsiteX20" fmla="*/ 1770401 w 4524209"/>
                  <a:gd name="connsiteY20" fmla="*/ 1371575 h 1794952"/>
                  <a:gd name="connsiteX21" fmla="*/ 1812014 w 4524209"/>
                  <a:gd name="connsiteY21" fmla="*/ 1329961 h 1794952"/>
                  <a:gd name="connsiteX22" fmla="*/ 1914383 w 4524209"/>
                  <a:gd name="connsiteY22" fmla="*/ 1290429 h 1794952"/>
                  <a:gd name="connsiteX23" fmla="*/ 2034646 w 4524209"/>
                  <a:gd name="connsiteY23" fmla="*/ 1279193 h 1794952"/>
                  <a:gd name="connsiteX24" fmla="*/ 2094569 w 4524209"/>
                  <a:gd name="connsiteY24" fmla="*/ 1173912 h 1794952"/>
                  <a:gd name="connsiteX25" fmla="*/ 2206925 w 4524209"/>
                  <a:gd name="connsiteY25" fmla="*/ 1139789 h 1794952"/>
                  <a:gd name="connsiteX26" fmla="*/ 2303884 w 4524209"/>
                  <a:gd name="connsiteY26" fmla="*/ 1136460 h 1794952"/>
                  <a:gd name="connsiteX27" fmla="*/ 2373794 w 4524209"/>
                  <a:gd name="connsiteY27" fmla="*/ 1070294 h 1794952"/>
                  <a:gd name="connsiteX28" fmla="*/ 2500299 w 4524209"/>
                  <a:gd name="connsiteY28" fmla="*/ 1036172 h 1794952"/>
                  <a:gd name="connsiteX29" fmla="*/ 2556060 w 4524209"/>
                  <a:gd name="connsiteY29" fmla="*/ 956274 h 1794952"/>
                  <a:gd name="connsiteX30" fmla="*/ 2726675 w 4524209"/>
                  <a:gd name="connsiteY30" fmla="*/ 902593 h 1794952"/>
                  <a:gd name="connsiteX31" fmla="*/ 2816143 w 4524209"/>
                  <a:gd name="connsiteY31" fmla="*/ 894686 h 1794952"/>
                  <a:gd name="connsiteX32" fmla="*/ 3137814 w 4524209"/>
                  <a:gd name="connsiteY32" fmla="*/ 717414 h 1794952"/>
                  <a:gd name="connsiteX33" fmla="*/ 3255996 w 4524209"/>
                  <a:gd name="connsiteY33" fmla="*/ 692862 h 1794952"/>
                  <a:gd name="connsiteX34" fmla="*/ 3299274 w 4524209"/>
                  <a:gd name="connsiteY34" fmla="*/ 604226 h 1794952"/>
                  <a:gd name="connsiteX35" fmla="*/ 3328819 w 4524209"/>
                  <a:gd name="connsiteY35" fmla="*/ 682875 h 1794952"/>
                  <a:gd name="connsiteX36" fmla="*/ 3409965 w 4524209"/>
                  <a:gd name="connsiteY36" fmla="*/ 702017 h 1794952"/>
                  <a:gd name="connsiteX37" fmla="*/ 3495272 w 4524209"/>
                  <a:gd name="connsiteY37" fmla="*/ 677465 h 1794952"/>
                  <a:gd name="connsiteX38" fmla="*/ 3533973 w 4524209"/>
                  <a:gd name="connsiteY38" fmla="*/ 693278 h 1794952"/>
                  <a:gd name="connsiteX39" fmla="*/ 3541463 w 4524209"/>
                  <a:gd name="connsiteY39" fmla="*/ 620039 h 1794952"/>
                  <a:gd name="connsiteX40" fmla="*/ 3571840 w 4524209"/>
                  <a:gd name="connsiteY40" fmla="*/ 523496 h 1794952"/>
                  <a:gd name="connsiteX41" fmla="*/ 3702923 w 4524209"/>
                  <a:gd name="connsiteY41" fmla="*/ 494782 h 1794952"/>
                  <a:gd name="connsiteX42" fmla="*/ 3757436 w 4524209"/>
                  <a:gd name="connsiteY42" fmla="*/ 403649 h 1794952"/>
                  <a:gd name="connsiteX43" fmla="*/ 3895176 w 4524209"/>
                  <a:gd name="connsiteY43" fmla="*/ 415301 h 1794952"/>
                  <a:gd name="connsiteX44" fmla="*/ 3930963 w 4524209"/>
                  <a:gd name="connsiteY44" fmla="*/ 285884 h 1794952"/>
                  <a:gd name="connsiteX45" fmla="*/ 4057051 w 4524209"/>
                  <a:gd name="connsiteY45" fmla="*/ 273400 h 1794952"/>
                  <a:gd name="connsiteX46" fmla="*/ 4099913 w 4524209"/>
                  <a:gd name="connsiteY46" fmla="*/ 255090 h 1794952"/>
                  <a:gd name="connsiteX47" fmla="*/ 4193128 w 4524209"/>
                  <a:gd name="connsiteY47" fmla="*/ 243854 h 1794952"/>
                  <a:gd name="connsiteX48" fmla="*/ 4283013 w 4524209"/>
                  <a:gd name="connsiteY48" fmla="*/ 143150 h 1794952"/>
                  <a:gd name="connsiteX49" fmla="*/ 4398281 w 4524209"/>
                  <a:gd name="connsiteY49" fmla="*/ 100288 h 1794952"/>
                  <a:gd name="connsiteX50" fmla="*/ 4435316 w 4524209"/>
                  <a:gd name="connsiteY50" fmla="*/ 112356 h 1794952"/>
                  <a:gd name="connsiteX51" fmla="*/ 4508972 w 4524209"/>
                  <a:gd name="connsiteY51" fmla="*/ 10820 h 179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24209" h="1794952">
                    <a:moveTo>
                      <a:pt x="4524209" y="0"/>
                    </a:moveTo>
                    <a:lnTo>
                      <a:pt x="4524209" y="1794952"/>
                    </a:lnTo>
                    <a:lnTo>
                      <a:pt x="0" y="1794952"/>
                    </a:lnTo>
                    <a:lnTo>
                      <a:pt x="24308" y="1776888"/>
                    </a:lnTo>
                    <a:lnTo>
                      <a:pt x="159135" y="1729865"/>
                    </a:lnTo>
                    <a:lnTo>
                      <a:pt x="204909" y="1759827"/>
                    </a:lnTo>
                    <a:lnTo>
                      <a:pt x="425460" y="1738604"/>
                    </a:lnTo>
                    <a:lnTo>
                      <a:pt x="449596" y="1752336"/>
                    </a:lnTo>
                    <a:lnTo>
                      <a:pt x="533654" y="1701984"/>
                    </a:lnTo>
                    <a:lnTo>
                      <a:pt x="641849" y="1733610"/>
                    </a:lnTo>
                    <a:lnTo>
                      <a:pt x="734231" y="1647887"/>
                    </a:lnTo>
                    <a:lnTo>
                      <a:pt x="886535" y="1650800"/>
                    </a:lnTo>
                    <a:lnTo>
                      <a:pt x="1032182" y="1595454"/>
                    </a:lnTo>
                    <a:lnTo>
                      <a:pt x="1038008" y="1547599"/>
                    </a:lnTo>
                    <a:lnTo>
                      <a:pt x="1142457" y="1556754"/>
                    </a:lnTo>
                    <a:lnTo>
                      <a:pt x="1232757" y="1524712"/>
                    </a:lnTo>
                    <a:lnTo>
                      <a:pt x="1380901" y="1490173"/>
                    </a:lnTo>
                    <a:lnTo>
                      <a:pt x="1515728" y="1457714"/>
                    </a:lnTo>
                    <a:lnTo>
                      <a:pt x="1664704" y="1421094"/>
                    </a:lnTo>
                    <a:lnTo>
                      <a:pt x="1727539" y="1362004"/>
                    </a:lnTo>
                    <a:lnTo>
                      <a:pt x="1770401" y="1371575"/>
                    </a:lnTo>
                    <a:lnTo>
                      <a:pt x="1812014" y="1329961"/>
                    </a:lnTo>
                    <a:lnTo>
                      <a:pt x="1914383" y="1290429"/>
                    </a:lnTo>
                    <a:lnTo>
                      <a:pt x="2034646" y="1279193"/>
                    </a:lnTo>
                    <a:lnTo>
                      <a:pt x="2094569" y="1173912"/>
                    </a:lnTo>
                    <a:lnTo>
                      <a:pt x="2206925" y="1139789"/>
                    </a:lnTo>
                    <a:lnTo>
                      <a:pt x="2303884" y="1136460"/>
                    </a:lnTo>
                    <a:lnTo>
                      <a:pt x="2373794" y="1070294"/>
                    </a:lnTo>
                    <a:lnTo>
                      <a:pt x="2500299" y="1036172"/>
                    </a:lnTo>
                    <a:lnTo>
                      <a:pt x="2556060" y="956274"/>
                    </a:lnTo>
                    <a:lnTo>
                      <a:pt x="2726675" y="902593"/>
                    </a:lnTo>
                    <a:lnTo>
                      <a:pt x="2816143" y="894686"/>
                    </a:lnTo>
                    <a:lnTo>
                      <a:pt x="3137814" y="717414"/>
                    </a:lnTo>
                    <a:lnTo>
                      <a:pt x="3255996" y="692862"/>
                    </a:lnTo>
                    <a:lnTo>
                      <a:pt x="3299274" y="604226"/>
                    </a:lnTo>
                    <a:lnTo>
                      <a:pt x="3328819" y="682875"/>
                    </a:lnTo>
                    <a:lnTo>
                      <a:pt x="3409965" y="702017"/>
                    </a:lnTo>
                    <a:lnTo>
                      <a:pt x="3495272" y="677465"/>
                    </a:lnTo>
                    <a:lnTo>
                      <a:pt x="3533973" y="693278"/>
                    </a:lnTo>
                    <a:lnTo>
                      <a:pt x="3541463" y="620039"/>
                    </a:lnTo>
                    <a:lnTo>
                      <a:pt x="3571840" y="523496"/>
                    </a:lnTo>
                    <a:lnTo>
                      <a:pt x="3702923" y="494782"/>
                    </a:lnTo>
                    <a:lnTo>
                      <a:pt x="3757436" y="403649"/>
                    </a:lnTo>
                    <a:lnTo>
                      <a:pt x="3895176" y="415301"/>
                    </a:lnTo>
                    <a:lnTo>
                      <a:pt x="3930963" y="285884"/>
                    </a:lnTo>
                    <a:lnTo>
                      <a:pt x="4057051" y="273400"/>
                    </a:lnTo>
                    <a:lnTo>
                      <a:pt x="4099913" y="255090"/>
                    </a:lnTo>
                    <a:lnTo>
                      <a:pt x="4193128" y="243854"/>
                    </a:lnTo>
                    <a:lnTo>
                      <a:pt x="4283013" y="143150"/>
                    </a:lnTo>
                    <a:lnTo>
                      <a:pt x="4398281" y="100288"/>
                    </a:lnTo>
                    <a:lnTo>
                      <a:pt x="4435316" y="112356"/>
                    </a:lnTo>
                    <a:lnTo>
                      <a:pt x="4508972" y="10820"/>
                    </a:lnTo>
                    <a:close/>
                  </a:path>
                </a:pathLst>
              </a:custGeom>
              <a:solidFill>
                <a:srgbClr val="A8927C"/>
              </a:solidFill>
              <a:ln w="41596" cap="flat">
                <a:noFill/>
                <a:prstDash val="solid"/>
                <a:miter/>
              </a:ln>
            </p:spPr>
            <p:txBody>
              <a:bodyPr rtlCol="0" anchor="ctr"/>
              <a:lstStyle/>
              <a:p>
                <a:endParaRPr lang="zh-CN" altLang="en-US"/>
              </a:p>
            </p:txBody>
          </p:sp>
        </p:grpSp>
        <p:grpSp>
          <p:nvGrpSpPr>
            <p:cNvPr id="11" name="组合 10" descr="93d60516-d5fc-4d78-a6c2-93802f87a33c"/>
            <p:cNvGrpSpPr/>
            <p:nvPr/>
          </p:nvGrpSpPr>
          <p:grpSpPr>
            <a:xfrm flipH="1">
              <a:off x="1" y="0"/>
              <a:ext cx="12192000" cy="2127848"/>
              <a:chOff x="0" y="0"/>
              <a:chExt cx="12192000" cy="2127848"/>
            </a:xfrm>
          </p:grpSpPr>
          <p:sp>
            <p:nvSpPr>
              <p:cNvPr id="13" name="任意多边形: 形状 12" descr="e585120a-05ac-4528-9e1d-771cc935f1b1"/>
              <p:cNvSpPr/>
              <p:nvPr/>
            </p:nvSpPr>
            <p:spPr>
              <a:xfrm flipH="1">
                <a:off x="0" y="0"/>
                <a:ext cx="12192000" cy="2127848"/>
              </a:xfrm>
              <a:custGeom>
                <a:avLst/>
                <a:gdLst>
                  <a:gd name="connsiteX0" fmla="*/ 12192000 w 12192000"/>
                  <a:gd name="connsiteY0" fmla="*/ 0 h 2127848"/>
                  <a:gd name="connsiteX1" fmla="*/ 0 w 12192000"/>
                  <a:gd name="connsiteY1" fmla="*/ 0 h 2127848"/>
                  <a:gd name="connsiteX2" fmla="*/ 0 w 12192000"/>
                  <a:gd name="connsiteY2" fmla="*/ 158663 h 2127848"/>
                  <a:gd name="connsiteX3" fmla="*/ 1481363 w 12192000"/>
                  <a:gd name="connsiteY3" fmla="*/ 322200 h 2127848"/>
                  <a:gd name="connsiteX4" fmla="*/ 4078126 w 12192000"/>
                  <a:gd name="connsiteY4" fmla="*/ 498691 h 2127848"/>
                  <a:gd name="connsiteX5" fmla="*/ 4632051 w 12192000"/>
                  <a:gd name="connsiteY5" fmla="*/ 830126 h 2127848"/>
                  <a:gd name="connsiteX6" fmla="*/ 7777412 w 12192000"/>
                  <a:gd name="connsiteY6" fmla="*/ 1337325 h 2127848"/>
                  <a:gd name="connsiteX7" fmla="*/ 9544015 w 12192000"/>
                  <a:gd name="connsiteY7" fmla="*/ 1379935 h 2127848"/>
                  <a:gd name="connsiteX8" fmla="*/ 11380584 w 12192000"/>
                  <a:gd name="connsiteY8" fmla="*/ 1918364 h 2127848"/>
                  <a:gd name="connsiteX9" fmla="*/ 12192000 w 12192000"/>
                  <a:gd name="connsiteY9" fmla="*/ 2127848 h 21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127848">
                    <a:moveTo>
                      <a:pt x="12192000" y="0"/>
                    </a:moveTo>
                    <a:lnTo>
                      <a:pt x="0" y="0"/>
                    </a:lnTo>
                    <a:lnTo>
                      <a:pt x="0" y="158663"/>
                    </a:lnTo>
                    <a:lnTo>
                      <a:pt x="1481363" y="322200"/>
                    </a:lnTo>
                    <a:lnTo>
                      <a:pt x="4078126" y="498691"/>
                    </a:lnTo>
                    <a:lnTo>
                      <a:pt x="4632051" y="830126"/>
                    </a:lnTo>
                    <a:lnTo>
                      <a:pt x="7777412" y="1337325"/>
                    </a:lnTo>
                    <a:lnTo>
                      <a:pt x="9544015" y="1379935"/>
                    </a:lnTo>
                    <a:lnTo>
                      <a:pt x="11380584" y="1918364"/>
                    </a:lnTo>
                    <a:lnTo>
                      <a:pt x="12192000" y="2127848"/>
                    </a:lnTo>
                    <a:close/>
                  </a:path>
                </a:pathLst>
              </a:custGeom>
              <a:solidFill>
                <a:srgbClr val="FFFFFF"/>
              </a:solidFill>
              <a:ln w="24196" cap="flat">
                <a:noFill/>
                <a:prstDash val="solid"/>
                <a:miter/>
              </a:ln>
            </p:spPr>
            <p:txBody>
              <a:bodyPr rtlCol="0" anchor="ctr"/>
              <a:lstStyle/>
              <a:p>
                <a:endParaRPr lang="zh-CN" altLang="en-US"/>
              </a:p>
            </p:txBody>
          </p:sp>
          <p:sp>
            <p:nvSpPr>
              <p:cNvPr id="14" name="任意多边形: 形状 13" descr="7ccda19a-94f6-40b3-83e8-a25f83940fed"/>
              <p:cNvSpPr/>
              <p:nvPr/>
            </p:nvSpPr>
            <p:spPr>
              <a:xfrm flipH="1">
                <a:off x="1" y="1"/>
                <a:ext cx="12092521" cy="1916655"/>
              </a:xfrm>
              <a:custGeom>
                <a:avLst/>
                <a:gdLst>
                  <a:gd name="connsiteX0" fmla="*/ 8815 w 12092521"/>
                  <a:gd name="connsiteY0" fmla="*/ 0 h 1916655"/>
                  <a:gd name="connsiteX1" fmla="*/ 0 w 12092521"/>
                  <a:gd name="connsiteY1" fmla="*/ 0 h 1916655"/>
                  <a:gd name="connsiteX2" fmla="*/ 5061 w 12092521"/>
                  <a:gd name="connsiteY2" fmla="*/ 1903 h 1916655"/>
                  <a:gd name="connsiteX3" fmla="*/ 173937 w 12092521"/>
                  <a:gd name="connsiteY3" fmla="*/ 0 h 1916655"/>
                  <a:gd name="connsiteX4" fmla="*/ 148970 w 12092521"/>
                  <a:gd name="connsiteY4" fmla="*/ 0 h 1916655"/>
                  <a:gd name="connsiteX5" fmla="*/ 164847 w 12092521"/>
                  <a:gd name="connsiteY5" fmla="*/ 5292 h 1916655"/>
                  <a:gd name="connsiteX6" fmla="*/ 249795 w 12092521"/>
                  <a:gd name="connsiteY6" fmla="*/ 0 h 1916655"/>
                  <a:gd name="connsiteX7" fmla="*/ 208845 w 12092521"/>
                  <a:gd name="connsiteY7" fmla="*/ 0 h 1916655"/>
                  <a:gd name="connsiteX8" fmla="*/ 225130 w 12092521"/>
                  <a:gd name="connsiteY8" fmla="*/ 28776 h 1916655"/>
                  <a:gd name="connsiteX9" fmla="*/ 12092521 w 12092521"/>
                  <a:gd name="connsiteY9" fmla="*/ 0 h 1916655"/>
                  <a:gd name="connsiteX10" fmla="*/ 277504 w 12092521"/>
                  <a:gd name="connsiteY10" fmla="*/ 0 h 1916655"/>
                  <a:gd name="connsiteX11" fmla="*/ 290981 w 12092521"/>
                  <a:gd name="connsiteY11" fmla="*/ 17397 h 1916655"/>
                  <a:gd name="connsiteX12" fmla="*/ 317370 w 12092521"/>
                  <a:gd name="connsiteY12" fmla="*/ 52502 h 1916655"/>
                  <a:gd name="connsiteX13" fmla="*/ 356348 w 12092521"/>
                  <a:gd name="connsiteY13" fmla="*/ 8924 h 1916655"/>
                  <a:gd name="connsiteX14" fmla="*/ 383221 w 12092521"/>
                  <a:gd name="connsiteY14" fmla="*/ 39428 h 1916655"/>
                  <a:gd name="connsiteX15" fmla="*/ 415662 w 12092521"/>
                  <a:gd name="connsiteY15" fmla="*/ 37249 h 1916655"/>
                  <a:gd name="connsiteX16" fmla="*/ 448104 w 12092521"/>
                  <a:gd name="connsiteY16" fmla="*/ 33618 h 1916655"/>
                  <a:gd name="connsiteX17" fmla="*/ 473766 w 12092521"/>
                  <a:gd name="connsiteY17" fmla="*/ 72596 h 1916655"/>
                  <a:gd name="connsiteX18" fmla="*/ 515408 w 12092521"/>
                  <a:gd name="connsiteY18" fmla="*/ 14008 h 1916655"/>
                  <a:gd name="connsiteX19" fmla="*/ 538891 w 12092521"/>
                  <a:gd name="connsiteY19" fmla="*/ 65817 h 1916655"/>
                  <a:gd name="connsiteX20" fmla="*/ 571817 w 12092521"/>
                  <a:gd name="connsiteY20" fmla="*/ 60007 h 1916655"/>
                  <a:gd name="connsiteX21" fmla="*/ 607648 w 12092521"/>
                  <a:gd name="connsiteY21" fmla="*/ 36281 h 1916655"/>
                  <a:gd name="connsiteX22" fmla="*/ 633552 w 12092521"/>
                  <a:gd name="connsiteY22" fmla="*/ 73322 h 1916655"/>
                  <a:gd name="connsiteX23" fmla="*/ 660425 w 12092521"/>
                  <a:gd name="connsiteY23" fmla="*/ 104311 h 1916655"/>
                  <a:gd name="connsiteX24" fmla="*/ 701582 w 12092521"/>
                  <a:gd name="connsiteY24" fmla="*/ 46207 h 1916655"/>
                  <a:gd name="connsiteX25" fmla="*/ 725550 w 12092521"/>
                  <a:gd name="connsiteY25" fmla="*/ 95595 h 1916655"/>
                  <a:gd name="connsiteX26" fmla="*/ 758960 w 12092521"/>
                  <a:gd name="connsiteY26" fmla="*/ 86153 h 1916655"/>
                  <a:gd name="connsiteX27" fmla="*/ 786559 w 12092521"/>
                  <a:gd name="connsiteY27" fmla="*/ 112542 h 1916655"/>
                  <a:gd name="connsiteX28" fmla="*/ 818032 w 12092521"/>
                  <a:gd name="connsiteY28" fmla="*/ 115690 h 1916655"/>
                  <a:gd name="connsiteX29" fmla="*/ 846600 w 12092521"/>
                  <a:gd name="connsiteY29" fmla="*/ 137236 h 1916655"/>
                  <a:gd name="connsiteX30" fmla="*/ 880252 w 12092521"/>
                  <a:gd name="connsiteY30" fmla="*/ 126584 h 1916655"/>
                  <a:gd name="connsiteX31" fmla="*/ 911241 w 12092521"/>
                  <a:gd name="connsiteY31" fmla="*/ 132637 h 1916655"/>
                  <a:gd name="connsiteX32" fmla="*/ 945861 w 12092521"/>
                  <a:gd name="connsiteY32" fmla="*/ 116416 h 1916655"/>
                  <a:gd name="connsiteX33" fmla="*/ 977818 w 12092521"/>
                  <a:gd name="connsiteY33" fmla="*/ 116900 h 1916655"/>
                  <a:gd name="connsiteX34" fmla="*/ 1012681 w 12092521"/>
                  <a:gd name="connsiteY34" fmla="*/ 98500 h 1916655"/>
                  <a:gd name="connsiteX35" fmla="*/ 1033501 w 12092521"/>
                  <a:gd name="connsiteY35" fmla="*/ 168467 h 1916655"/>
                  <a:gd name="connsiteX36" fmla="*/ 1073932 w 12092521"/>
                  <a:gd name="connsiteY36" fmla="*/ 115690 h 1916655"/>
                  <a:gd name="connsiteX37" fmla="*/ 1100079 w 12092521"/>
                  <a:gd name="connsiteY37" fmla="*/ 152247 h 1916655"/>
                  <a:gd name="connsiteX38" fmla="*/ 1131310 w 12092521"/>
                  <a:gd name="connsiteY38" fmla="*/ 157331 h 1916655"/>
                  <a:gd name="connsiteX39" fmla="*/ 1158425 w 12092521"/>
                  <a:gd name="connsiteY39" fmla="*/ 186383 h 1916655"/>
                  <a:gd name="connsiteX40" fmla="*/ 1196677 w 12092521"/>
                  <a:gd name="connsiteY40" fmla="*/ 147405 h 1916655"/>
                  <a:gd name="connsiteX41" fmla="*/ 1221613 w 12092521"/>
                  <a:gd name="connsiteY41" fmla="*/ 190983 h 1916655"/>
                  <a:gd name="connsiteX42" fmla="*/ 1259623 w 12092521"/>
                  <a:gd name="connsiteY42" fmla="*/ 152973 h 1916655"/>
                  <a:gd name="connsiteX43" fmla="*/ 1284075 w 12092521"/>
                  <a:gd name="connsiteY43" fmla="*/ 200425 h 1916655"/>
                  <a:gd name="connsiteX44" fmla="*/ 1314579 w 12092521"/>
                  <a:gd name="connsiteY44" fmla="*/ 208414 h 1916655"/>
                  <a:gd name="connsiteX45" fmla="*/ 1347021 w 12092521"/>
                  <a:gd name="connsiteY45" fmla="*/ 205993 h 1916655"/>
                  <a:gd name="connsiteX46" fmla="*/ 1379462 w 12092521"/>
                  <a:gd name="connsiteY46" fmla="*/ 222698 h 1916655"/>
                  <a:gd name="connsiteX47" fmla="*/ 1414567 w 12092521"/>
                  <a:gd name="connsiteY47" fmla="*/ 211077 h 1916655"/>
                  <a:gd name="connsiteX48" fmla="*/ 1445797 w 12092521"/>
                  <a:gd name="connsiteY48" fmla="*/ 179362 h 1916655"/>
                  <a:gd name="connsiteX49" fmla="*/ 1477513 w 12092521"/>
                  <a:gd name="connsiteY49" fmla="*/ 167257 h 1916655"/>
                  <a:gd name="connsiteX50" fmla="*/ 1510196 w 12092521"/>
                  <a:gd name="connsiteY50" fmla="*/ 204782 h 1916655"/>
                  <a:gd name="connsiteX51" fmla="*/ 1541911 w 12092521"/>
                  <a:gd name="connsiteY51" fmla="*/ 188077 h 1916655"/>
                  <a:gd name="connsiteX52" fmla="*/ 1573868 w 12092521"/>
                  <a:gd name="connsiteY52" fmla="*/ 192677 h 1916655"/>
                  <a:gd name="connsiteX53" fmla="*/ 1604857 w 12092521"/>
                  <a:gd name="connsiteY53" fmla="*/ 152489 h 1916655"/>
                  <a:gd name="connsiteX54" fmla="*/ 1638025 w 12092521"/>
                  <a:gd name="connsiteY54" fmla="*/ 202361 h 1916655"/>
                  <a:gd name="connsiteX55" fmla="*/ 1670224 w 12092521"/>
                  <a:gd name="connsiteY55" fmla="*/ 209624 h 1916655"/>
                  <a:gd name="connsiteX56" fmla="*/ 1701213 w 12092521"/>
                  <a:gd name="connsiteY56" fmla="*/ 181783 h 1916655"/>
                  <a:gd name="connsiteX57" fmla="*/ 1732928 w 12092521"/>
                  <a:gd name="connsiteY57" fmla="*/ 168951 h 1916655"/>
                  <a:gd name="connsiteX58" fmla="*/ 1765611 w 12092521"/>
                  <a:gd name="connsiteY58" fmla="*/ 199214 h 1916655"/>
                  <a:gd name="connsiteX59" fmla="*/ 1797811 w 12092521"/>
                  <a:gd name="connsiteY59" fmla="*/ 213498 h 1916655"/>
                  <a:gd name="connsiteX60" fmla="*/ 1829526 w 12092521"/>
                  <a:gd name="connsiteY60" fmla="*/ 207203 h 1916655"/>
                  <a:gd name="connsiteX61" fmla="*/ 1860030 w 12092521"/>
                  <a:gd name="connsiteY61" fmla="*/ 150794 h 1916655"/>
                  <a:gd name="connsiteX62" fmla="*/ 1893440 w 12092521"/>
                  <a:gd name="connsiteY62" fmla="*/ 203814 h 1916655"/>
                  <a:gd name="connsiteX63" fmla="*/ 1924913 w 12092521"/>
                  <a:gd name="connsiteY63" fmla="*/ 189046 h 1916655"/>
                  <a:gd name="connsiteX64" fmla="*/ 1956628 w 12092521"/>
                  <a:gd name="connsiteY64" fmla="*/ 183720 h 1916655"/>
                  <a:gd name="connsiteX65" fmla="*/ 1988827 w 12092521"/>
                  <a:gd name="connsiteY65" fmla="*/ 199940 h 1916655"/>
                  <a:gd name="connsiteX66" fmla="*/ 2019332 w 12092521"/>
                  <a:gd name="connsiteY66" fmla="*/ 137236 h 1916655"/>
                  <a:gd name="connsiteX67" fmla="*/ 2051531 w 12092521"/>
                  <a:gd name="connsiteY67" fmla="*/ 158299 h 1916655"/>
                  <a:gd name="connsiteX68" fmla="*/ 2084215 w 12092521"/>
                  <a:gd name="connsiteY68" fmla="*/ 187109 h 1916655"/>
                  <a:gd name="connsiteX69" fmla="*/ 2114719 w 12092521"/>
                  <a:gd name="connsiteY69" fmla="*/ 135784 h 1916655"/>
                  <a:gd name="connsiteX70" fmla="*/ 2146677 w 12092521"/>
                  <a:gd name="connsiteY70" fmla="*/ 134815 h 1916655"/>
                  <a:gd name="connsiteX71" fmla="*/ 2179844 w 12092521"/>
                  <a:gd name="connsiteY71" fmla="*/ 188804 h 1916655"/>
                  <a:gd name="connsiteX72" fmla="*/ 2210349 w 12092521"/>
                  <a:gd name="connsiteY72" fmla="*/ 140384 h 1916655"/>
                  <a:gd name="connsiteX73" fmla="*/ 2243032 w 12092521"/>
                  <a:gd name="connsiteY73" fmla="*/ 175246 h 1916655"/>
                  <a:gd name="connsiteX74" fmla="*/ 2274021 w 12092521"/>
                  <a:gd name="connsiteY74" fmla="*/ 139415 h 1916655"/>
                  <a:gd name="connsiteX75" fmla="*/ 2306462 w 12092521"/>
                  <a:gd name="connsiteY75" fmla="*/ 169678 h 1916655"/>
                  <a:gd name="connsiteX76" fmla="*/ 2338904 w 12092521"/>
                  <a:gd name="connsiteY76" fmla="*/ 181783 h 1916655"/>
                  <a:gd name="connsiteX77" fmla="*/ 2370377 w 12092521"/>
                  <a:gd name="connsiteY77" fmla="*/ 173309 h 1916655"/>
                  <a:gd name="connsiteX78" fmla="*/ 2402576 w 12092521"/>
                  <a:gd name="connsiteY78" fmla="*/ 185172 h 1916655"/>
                  <a:gd name="connsiteX79" fmla="*/ 2434049 w 12092521"/>
                  <a:gd name="connsiteY79" fmla="*/ 179362 h 1916655"/>
                  <a:gd name="connsiteX80" fmla="*/ 2466248 w 12092521"/>
                  <a:gd name="connsiteY80" fmla="*/ 198488 h 1916655"/>
                  <a:gd name="connsiteX81" fmla="*/ 2496511 w 12092521"/>
                  <a:gd name="connsiteY81" fmla="*/ 138931 h 1916655"/>
                  <a:gd name="connsiteX82" fmla="*/ 2529194 w 12092521"/>
                  <a:gd name="connsiteY82" fmla="*/ 176215 h 1916655"/>
                  <a:gd name="connsiteX83" fmla="*/ 2559699 w 12092521"/>
                  <a:gd name="connsiteY83" fmla="*/ 124889 h 1916655"/>
                  <a:gd name="connsiteX84" fmla="*/ 2591656 w 12092521"/>
                  <a:gd name="connsiteY84" fmla="*/ 133363 h 1916655"/>
                  <a:gd name="connsiteX85" fmla="*/ 2623371 w 12092521"/>
                  <a:gd name="connsiteY85" fmla="*/ 132637 h 1916655"/>
                  <a:gd name="connsiteX86" fmla="*/ 2656539 w 12092521"/>
                  <a:gd name="connsiteY86" fmla="*/ 181299 h 1916655"/>
                  <a:gd name="connsiteX87" fmla="*/ 2687770 w 12092521"/>
                  <a:gd name="connsiteY87" fmla="*/ 152731 h 1916655"/>
                  <a:gd name="connsiteX88" fmla="*/ 2719485 w 12092521"/>
                  <a:gd name="connsiteY88" fmla="*/ 147405 h 1916655"/>
                  <a:gd name="connsiteX89" fmla="*/ 2751442 w 12092521"/>
                  <a:gd name="connsiteY89" fmla="*/ 159510 h 1916655"/>
                  <a:gd name="connsiteX90" fmla="*/ 2782431 w 12092521"/>
                  <a:gd name="connsiteY90" fmla="*/ 123921 h 1916655"/>
                  <a:gd name="connsiteX91" fmla="*/ 2814630 w 12092521"/>
                  <a:gd name="connsiteY91" fmla="*/ 141594 h 1916655"/>
                  <a:gd name="connsiteX92" fmla="*/ 2846587 w 12092521"/>
                  <a:gd name="connsiteY92" fmla="*/ 140384 h 1916655"/>
                  <a:gd name="connsiteX93" fmla="*/ 2879513 w 12092521"/>
                  <a:gd name="connsiteY93" fmla="*/ 188320 h 1916655"/>
                  <a:gd name="connsiteX94" fmla="*/ 2909775 w 12092521"/>
                  <a:gd name="connsiteY94" fmla="*/ 116658 h 1916655"/>
                  <a:gd name="connsiteX95" fmla="*/ 2942217 w 12092521"/>
                  <a:gd name="connsiteY95" fmla="*/ 148615 h 1916655"/>
                  <a:gd name="connsiteX96" fmla="*/ 2973448 w 12092521"/>
                  <a:gd name="connsiteY96" fmla="*/ 120289 h 1916655"/>
                  <a:gd name="connsiteX97" fmla="*/ 3006131 w 12092521"/>
                  <a:gd name="connsiteY97" fmla="*/ 161931 h 1916655"/>
                  <a:gd name="connsiteX98" fmla="*/ 3038088 w 12092521"/>
                  <a:gd name="connsiteY98" fmla="*/ 166531 h 1916655"/>
                  <a:gd name="connsiteX99" fmla="*/ 3068835 w 12092521"/>
                  <a:gd name="connsiteY99" fmla="*/ 119805 h 1916655"/>
                  <a:gd name="connsiteX100" fmla="*/ 3101761 w 12092521"/>
                  <a:gd name="connsiteY100" fmla="*/ 167983 h 1916655"/>
                  <a:gd name="connsiteX101" fmla="*/ 3132749 w 12092521"/>
                  <a:gd name="connsiteY101" fmla="*/ 129973 h 1916655"/>
                  <a:gd name="connsiteX102" fmla="*/ 3164464 w 12092521"/>
                  <a:gd name="connsiteY102" fmla="*/ 125858 h 1916655"/>
                  <a:gd name="connsiteX103" fmla="*/ 3196664 w 12092521"/>
                  <a:gd name="connsiteY103" fmla="*/ 138447 h 1916655"/>
                  <a:gd name="connsiteX104" fmla="*/ 3228379 w 12092521"/>
                  <a:gd name="connsiteY104" fmla="*/ 139415 h 1916655"/>
                  <a:gd name="connsiteX105" fmla="*/ 3260336 w 12092521"/>
                  <a:gd name="connsiteY105" fmla="*/ 142078 h 1916655"/>
                  <a:gd name="connsiteX106" fmla="*/ 3291567 w 12092521"/>
                  <a:gd name="connsiteY106" fmla="*/ 117868 h 1916655"/>
                  <a:gd name="connsiteX107" fmla="*/ 3323282 w 12092521"/>
                  <a:gd name="connsiteY107" fmla="*/ 118595 h 1916655"/>
                  <a:gd name="connsiteX108" fmla="*/ 3368313 w 12092521"/>
                  <a:gd name="connsiteY108" fmla="*/ 106490 h 1916655"/>
                  <a:gd name="connsiteX109" fmla="*/ 3399059 w 12092521"/>
                  <a:gd name="connsiteY109" fmla="*/ 139657 h 1916655"/>
                  <a:gd name="connsiteX110" fmla="*/ 3404143 w 12092521"/>
                  <a:gd name="connsiteY110" fmla="*/ 178878 h 1916655"/>
                  <a:gd name="connsiteX111" fmla="*/ 3416248 w 12092521"/>
                  <a:gd name="connsiteY111" fmla="*/ 211319 h 1916655"/>
                  <a:gd name="connsiteX112" fmla="*/ 3428353 w 12092521"/>
                  <a:gd name="connsiteY112" fmla="*/ 243276 h 1916655"/>
                  <a:gd name="connsiteX113" fmla="*/ 3444332 w 12092521"/>
                  <a:gd name="connsiteY113" fmla="*/ 271360 h 1916655"/>
                  <a:gd name="connsiteX114" fmla="*/ 3481857 w 12092521"/>
                  <a:gd name="connsiteY114" fmla="*/ 277412 h 1916655"/>
                  <a:gd name="connsiteX115" fmla="*/ 3503889 w 12092521"/>
                  <a:gd name="connsiteY115" fmla="*/ 299443 h 1916655"/>
                  <a:gd name="connsiteX116" fmla="*/ 3509941 w 12092521"/>
                  <a:gd name="connsiteY116" fmla="*/ 337695 h 1916655"/>
                  <a:gd name="connsiteX117" fmla="*/ 3568045 w 12092521"/>
                  <a:gd name="connsiteY117" fmla="*/ 322927 h 1916655"/>
                  <a:gd name="connsiteX118" fmla="*/ 3571919 w 12092521"/>
                  <a:gd name="connsiteY118" fmla="*/ 363116 h 1916655"/>
                  <a:gd name="connsiteX119" fmla="*/ 3586929 w 12092521"/>
                  <a:gd name="connsiteY119" fmla="*/ 392168 h 1916655"/>
                  <a:gd name="connsiteX120" fmla="*/ 3603392 w 12092521"/>
                  <a:gd name="connsiteY120" fmla="*/ 419767 h 1916655"/>
                  <a:gd name="connsiteX121" fmla="*/ 3622517 w 12092521"/>
                  <a:gd name="connsiteY121" fmla="*/ 444461 h 1916655"/>
                  <a:gd name="connsiteX122" fmla="*/ 3673600 w 12092521"/>
                  <a:gd name="connsiteY122" fmla="*/ 421219 h 1916655"/>
                  <a:gd name="connsiteX123" fmla="*/ 3693210 w 12092521"/>
                  <a:gd name="connsiteY123" fmla="*/ 404999 h 1916655"/>
                  <a:gd name="connsiteX124" fmla="*/ 3730736 w 12092521"/>
                  <a:gd name="connsiteY124" fmla="*/ 458019 h 1916655"/>
                  <a:gd name="connsiteX125" fmla="*/ 3761725 w 12092521"/>
                  <a:gd name="connsiteY125" fmla="*/ 449545 h 1916655"/>
                  <a:gd name="connsiteX126" fmla="*/ 3791745 w 12092521"/>
                  <a:gd name="connsiteY126" fmla="*/ 430904 h 1916655"/>
                  <a:gd name="connsiteX127" fmla="*/ 3825155 w 12092521"/>
                  <a:gd name="connsiteY127" fmla="*/ 446156 h 1916655"/>
                  <a:gd name="connsiteX128" fmla="*/ 3853965 w 12092521"/>
                  <a:gd name="connsiteY128" fmla="*/ 415893 h 1916655"/>
                  <a:gd name="connsiteX129" fmla="*/ 3888101 w 12092521"/>
                  <a:gd name="connsiteY129" fmla="*/ 436956 h 1916655"/>
                  <a:gd name="connsiteX130" fmla="*/ 3919574 w 12092521"/>
                  <a:gd name="connsiteY130" fmla="*/ 433567 h 1916655"/>
                  <a:gd name="connsiteX131" fmla="*/ 3952742 w 12092521"/>
                  <a:gd name="connsiteY131" fmla="*/ 447608 h 1916655"/>
                  <a:gd name="connsiteX132" fmla="*/ 3983246 w 12092521"/>
                  <a:gd name="connsiteY132" fmla="*/ 434051 h 1916655"/>
                  <a:gd name="connsiteX133" fmla="*/ 4013993 w 12092521"/>
                  <a:gd name="connsiteY133" fmla="*/ 423398 h 1916655"/>
                  <a:gd name="connsiteX134" fmla="*/ 4044740 w 12092521"/>
                  <a:gd name="connsiteY134" fmla="*/ 412262 h 1916655"/>
                  <a:gd name="connsiteX135" fmla="*/ 4077665 w 12092521"/>
                  <a:gd name="connsiteY135" fmla="*/ 423156 h 1916655"/>
                  <a:gd name="connsiteX136" fmla="*/ 4109138 w 12092521"/>
                  <a:gd name="connsiteY136" fmla="*/ 420251 h 1916655"/>
                  <a:gd name="connsiteX137" fmla="*/ 4136980 w 12092521"/>
                  <a:gd name="connsiteY137" fmla="*/ 380063 h 1916655"/>
                  <a:gd name="connsiteX138" fmla="*/ 4168937 w 12092521"/>
                  <a:gd name="connsiteY138" fmla="*/ 381273 h 1916655"/>
                  <a:gd name="connsiteX139" fmla="*/ 4201136 w 12092521"/>
                  <a:gd name="connsiteY139" fmla="*/ 386357 h 1916655"/>
                  <a:gd name="connsiteX140" fmla="*/ 4231399 w 12092521"/>
                  <a:gd name="connsiteY140" fmla="*/ 391441 h 1916655"/>
                  <a:gd name="connsiteX141" fmla="*/ 4264324 w 12092521"/>
                  <a:gd name="connsiteY141" fmla="*/ 399673 h 1916655"/>
                  <a:gd name="connsiteX142" fmla="*/ 4249556 w 12092521"/>
                  <a:gd name="connsiteY142" fmla="*/ 457050 h 1916655"/>
                  <a:gd name="connsiteX143" fmla="*/ 4308628 w 12092521"/>
                  <a:gd name="connsiteY143" fmla="*/ 443009 h 1916655"/>
                  <a:gd name="connsiteX144" fmla="*/ 4342523 w 12092521"/>
                  <a:gd name="connsiteY144" fmla="*/ 453177 h 1916655"/>
                  <a:gd name="connsiteX145" fmla="*/ 4324365 w 12092521"/>
                  <a:gd name="connsiteY145" fmla="*/ 513460 h 1916655"/>
                  <a:gd name="connsiteX146" fmla="*/ 4356564 w 12092521"/>
                  <a:gd name="connsiteY146" fmla="*/ 525080 h 1916655"/>
                  <a:gd name="connsiteX147" fmla="*/ 4367701 w 12092521"/>
                  <a:gd name="connsiteY147" fmla="*/ 556796 h 1916655"/>
                  <a:gd name="connsiteX148" fmla="*/ 4387069 w 12092521"/>
                  <a:gd name="connsiteY148" fmla="*/ 581006 h 1916655"/>
                  <a:gd name="connsiteX149" fmla="*/ 4452194 w 12092521"/>
                  <a:gd name="connsiteY149" fmla="*/ 560911 h 1916655"/>
                  <a:gd name="connsiteX150" fmla="*/ 4429194 w 12092521"/>
                  <a:gd name="connsiteY150" fmla="*/ 625794 h 1916655"/>
                  <a:gd name="connsiteX151" fmla="*/ 4481004 w 12092521"/>
                  <a:gd name="connsiteY151" fmla="*/ 618773 h 1916655"/>
                  <a:gd name="connsiteX152" fmla="*/ 4484151 w 12092521"/>
                  <a:gd name="connsiteY152" fmla="*/ 658235 h 1916655"/>
                  <a:gd name="connsiteX153" fmla="*/ 4528455 w 12092521"/>
                  <a:gd name="connsiteY153" fmla="*/ 657993 h 1916655"/>
                  <a:gd name="connsiteX154" fmla="*/ 4547581 w 12092521"/>
                  <a:gd name="connsiteY154" fmla="*/ 664530 h 1916655"/>
                  <a:gd name="connsiteX155" fmla="*/ 4567191 w 12092521"/>
                  <a:gd name="connsiteY155" fmla="*/ 664772 h 1916655"/>
                  <a:gd name="connsiteX156" fmla="*/ 4593096 w 12092521"/>
                  <a:gd name="connsiteY156" fmla="*/ 735707 h 1916655"/>
                  <a:gd name="connsiteX157" fmla="*/ 4629411 w 12092521"/>
                  <a:gd name="connsiteY157" fmla="*/ 683898 h 1916655"/>
                  <a:gd name="connsiteX158" fmla="*/ 4660642 w 12092521"/>
                  <a:gd name="connsiteY158" fmla="*/ 690192 h 1916655"/>
                  <a:gd name="connsiteX159" fmla="*/ 4690662 w 12092521"/>
                  <a:gd name="connsiteY159" fmla="*/ 710287 h 1916655"/>
                  <a:gd name="connsiteX160" fmla="*/ 4722861 w 12092521"/>
                  <a:gd name="connsiteY160" fmla="*/ 707382 h 1916655"/>
                  <a:gd name="connsiteX161" fmla="*/ 4751187 w 12092521"/>
                  <a:gd name="connsiteY161" fmla="*/ 747086 h 1916655"/>
                  <a:gd name="connsiteX162" fmla="*/ 4784597 w 12092521"/>
                  <a:gd name="connsiteY162" fmla="*/ 728444 h 1916655"/>
                  <a:gd name="connsiteX163" fmla="*/ 4819217 w 12092521"/>
                  <a:gd name="connsiteY163" fmla="*/ 694308 h 1916655"/>
                  <a:gd name="connsiteX164" fmla="*/ 4850690 w 12092521"/>
                  <a:gd name="connsiteY164" fmla="*/ 697213 h 1916655"/>
                  <a:gd name="connsiteX165" fmla="*/ 4881679 w 12092521"/>
                  <a:gd name="connsiteY165" fmla="*/ 706897 h 1916655"/>
                  <a:gd name="connsiteX166" fmla="*/ 4913394 w 12092521"/>
                  <a:gd name="connsiteY166" fmla="*/ 706655 h 1916655"/>
                  <a:gd name="connsiteX167" fmla="*/ 4945593 w 12092521"/>
                  <a:gd name="connsiteY167" fmla="*/ 702297 h 1916655"/>
                  <a:gd name="connsiteX168" fmla="*/ 4976824 w 12092521"/>
                  <a:gd name="connsiteY168" fmla="*/ 709076 h 1916655"/>
                  <a:gd name="connsiteX169" fmla="*/ 5003455 w 12092521"/>
                  <a:gd name="connsiteY169" fmla="*/ 768875 h 1916655"/>
                  <a:gd name="connsiteX170" fmla="*/ 5035412 w 12092521"/>
                  <a:gd name="connsiteY170" fmla="*/ 766212 h 1916655"/>
                  <a:gd name="connsiteX171" fmla="*/ 5066885 w 12092521"/>
                  <a:gd name="connsiteY171" fmla="*/ 770812 h 1916655"/>
                  <a:gd name="connsiteX172" fmla="*/ 5102474 w 12092521"/>
                  <a:gd name="connsiteY172" fmla="*/ 723360 h 1916655"/>
                  <a:gd name="connsiteX173" fmla="*/ 5134431 w 12092521"/>
                  <a:gd name="connsiteY173" fmla="*/ 722150 h 1916655"/>
                  <a:gd name="connsiteX174" fmla="*/ 5163483 w 12092521"/>
                  <a:gd name="connsiteY174" fmla="*/ 754349 h 1916655"/>
                  <a:gd name="connsiteX175" fmla="*/ 5197619 w 12092521"/>
                  <a:gd name="connsiteY175" fmla="*/ 724571 h 1916655"/>
                  <a:gd name="connsiteX176" fmla="*/ 5225703 w 12092521"/>
                  <a:gd name="connsiteY176" fmla="*/ 767180 h 1916655"/>
                  <a:gd name="connsiteX177" fmla="*/ 5258144 w 12092521"/>
                  <a:gd name="connsiteY177" fmla="*/ 759917 h 1916655"/>
                  <a:gd name="connsiteX178" fmla="*/ 5292038 w 12092521"/>
                  <a:gd name="connsiteY178" fmla="*/ 733286 h 1916655"/>
                  <a:gd name="connsiteX179" fmla="*/ 5324237 w 12092521"/>
                  <a:gd name="connsiteY179" fmla="*/ 727476 h 1916655"/>
                  <a:gd name="connsiteX180" fmla="*/ 5350142 w 12092521"/>
                  <a:gd name="connsiteY180" fmla="*/ 795022 h 1916655"/>
                  <a:gd name="connsiteX181" fmla="*/ 5381615 w 12092521"/>
                  <a:gd name="connsiteY181" fmla="*/ 797927 h 1916655"/>
                  <a:gd name="connsiteX182" fmla="*/ 5417446 w 12092521"/>
                  <a:gd name="connsiteY182" fmla="*/ 747570 h 1916655"/>
                  <a:gd name="connsiteX183" fmla="*/ 5448919 w 12092521"/>
                  <a:gd name="connsiteY183" fmla="*/ 750960 h 1916655"/>
                  <a:gd name="connsiteX184" fmla="*/ 5480876 w 12092521"/>
                  <a:gd name="connsiteY184" fmla="*/ 748539 h 1916655"/>
                  <a:gd name="connsiteX185" fmla="*/ 5509686 w 12092521"/>
                  <a:gd name="connsiteY185" fmla="*/ 784611 h 1916655"/>
                  <a:gd name="connsiteX186" fmla="*/ 5543580 w 12092521"/>
                  <a:gd name="connsiteY186" fmla="*/ 757980 h 1916655"/>
                  <a:gd name="connsiteX187" fmla="*/ 5572148 w 12092521"/>
                  <a:gd name="connsiteY187" fmla="*/ 792359 h 1916655"/>
                  <a:gd name="connsiteX188" fmla="*/ 5601684 w 12092521"/>
                  <a:gd name="connsiteY188" fmla="*/ 816084 h 1916655"/>
                  <a:gd name="connsiteX189" fmla="*/ 5636546 w 12092521"/>
                  <a:gd name="connsiteY189" fmla="*/ 779043 h 1916655"/>
                  <a:gd name="connsiteX190" fmla="*/ 5667535 w 12092521"/>
                  <a:gd name="connsiteY190" fmla="*/ 786306 h 1916655"/>
                  <a:gd name="connsiteX191" fmla="*/ 5698766 w 12092521"/>
                  <a:gd name="connsiteY191" fmla="*/ 789454 h 1916655"/>
                  <a:gd name="connsiteX192" fmla="*/ 5732902 w 12092521"/>
                  <a:gd name="connsiteY192" fmla="*/ 760644 h 1916655"/>
                  <a:gd name="connsiteX193" fmla="*/ 5759775 w 12092521"/>
                  <a:gd name="connsiteY193" fmla="*/ 816084 h 1916655"/>
                  <a:gd name="connsiteX194" fmla="*/ 5790764 w 12092521"/>
                  <a:gd name="connsiteY194" fmla="*/ 826495 h 1916655"/>
                  <a:gd name="connsiteX195" fmla="*/ 5825142 w 12092521"/>
                  <a:gd name="connsiteY195" fmla="*/ 794780 h 1916655"/>
                  <a:gd name="connsiteX196" fmla="*/ 5855405 w 12092521"/>
                  <a:gd name="connsiteY196" fmla="*/ 811242 h 1916655"/>
                  <a:gd name="connsiteX197" fmla="*/ 5884941 w 12092521"/>
                  <a:gd name="connsiteY197" fmla="*/ 834968 h 1916655"/>
                  <a:gd name="connsiteX198" fmla="*/ 5920045 w 12092521"/>
                  <a:gd name="connsiteY198" fmla="*/ 794295 h 1916655"/>
                  <a:gd name="connsiteX199" fmla="*/ 5951034 w 12092521"/>
                  <a:gd name="connsiteY199" fmla="*/ 804464 h 1916655"/>
                  <a:gd name="connsiteX200" fmla="*/ 5982023 w 12092521"/>
                  <a:gd name="connsiteY200" fmla="*/ 811000 h 1916655"/>
                  <a:gd name="connsiteX201" fmla="*/ 6011317 w 12092521"/>
                  <a:gd name="connsiteY201" fmla="*/ 839084 h 1916655"/>
                  <a:gd name="connsiteX202" fmla="*/ 6044726 w 12092521"/>
                  <a:gd name="connsiteY202" fmla="*/ 819716 h 1916655"/>
                  <a:gd name="connsiteX203" fmla="*/ 6077895 w 12092521"/>
                  <a:gd name="connsiteY203" fmla="*/ 803737 h 1916655"/>
                  <a:gd name="connsiteX204" fmla="*/ 6110094 w 12092521"/>
                  <a:gd name="connsiteY204" fmla="*/ 795264 h 1916655"/>
                  <a:gd name="connsiteX205" fmla="*/ 6140114 w 12092521"/>
                  <a:gd name="connsiteY205" fmla="*/ 816811 h 1916655"/>
                  <a:gd name="connsiteX206" fmla="*/ 6172797 w 12092521"/>
                  <a:gd name="connsiteY206" fmla="*/ 803737 h 1916655"/>
                  <a:gd name="connsiteX207" fmla="*/ 6198460 w 12092521"/>
                  <a:gd name="connsiteY207" fmla="*/ 874431 h 1916655"/>
                  <a:gd name="connsiteX208" fmla="*/ 6235501 w 12092521"/>
                  <a:gd name="connsiteY208" fmla="*/ 812453 h 1916655"/>
                  <a:gd name="connsiteX209" fmla="*/ 6267216 w 12092521"/>
                  <a:gd name="connsiteY209" fmla="*/ 811969 h 1916655"/>
                  <a:gd name="connsiteX210" fmla="*/ 6297963 w 12092521"/>
                  <a:gd name="connsiteY210" fmla="*/ 820442 h 1916655"/>
                  <a:gd name="connsiteX211" fmla="*/ 6324836 w 12092521"/>
                  <a:gd name="connsiteY211" fmla="*/ 877820 h 1916655"/>
                  <a:gd name="connsiteX212" fmla="*/ 6359699 w 12092521"/>
                  <a:gd name="connsiteY212" fmla="*/ 840294 h 1916655"/>
                  <a:gd name="connsiteX213" fmla="*/ 6392624 w 12092521"/>
                  <a:gd name="connsiteY213" fmla="*/ 825284 h 1916655"/>
                  <a:gd name="connsiteX214" fmla="*/ 6423613 w 12092521"/>
                  <a:gd name="connsiteY214" fmla="*/ 835452 h 1916655"/>
                  <a:gd name="connsiteX215" fmla="*/ 6455328 w 12092521"/>
                  <a:gd name="connsiteY215" fmla="*/ 832547 h 1916655"/>
                  <a:gd name="connsiteX216" fmla="*/ 6484864 w 12092521"/>
                  <a:gd name="connsiteY216" fmla="*/ 859905 h 1916655"/>
                  <a:gd name="connsiteX217" fmla="*/ 6516095 w 12092521"/>
                  <a:gd name="connsiteY217" fmla="*/ 863294 h 1916655"/>
                  <a:gd name="connsiteX218" fmla="*/ 6547326 w 12092521"/>
                  <a:gd name="connsiteY218" fmla="*/ 868862 h 1916655"/>
                  <a:gd name="connsiteX219" fmla="*/ 6576378 w 12092521"/>
                  <a:gd name="connsiteY219" fmla="*/ 898156 h 1916655"/>
                  <a:gd name="connsiteX220" fmla="*/ 6608819 w 12092521"/>
                  <a:gd name="connsiteY220" fmla="*/ 888230 h 1916655"/>
                  <a:gd name="connsiteX221" fmla="*/ 6640777 w 12092521"/>
                  <a:gd name="connsiteY221" fmla="*/ 886051 h 1916655"/>
                  <a:gd name="connsiteX222" fmla="*/ 6671039 w 12092521"/>
                  <a:gd name="connsiteY222" fmla="*/ 903483 h 1916655"/>
                  <a:gd name="connsiteX223" fmla="*/ 6703722 w 12092521"/>
                  <a:gd name="connsiteY223" fmla="*/ 891378 h 1916655"/>
                  <a:gd name="connsiteX224" fmla="*/ 6736164 w 12092521"/>
                  <a:gd name="connsiteY224" fmla="*/ 881209 h 1916655"/>
                  <a:gd name="connsiteX225" fmla="*/ 6766426 w 12092521"/>
                  <a:gd name="connsiteY225" fmla="*/ 898156 h 1916655"/>
                  <a:gd name="connsiteX226" fmla="*/ 6796688 w 12092521"/>
                  <a:gd name="connsiteY226" fmla="*/ 913651 h 1916655"/>
                  <a:gd name="connsiteX227" fmla="*/ 6833003 w 12092521"/>
                  <a:gd name="connsiteY227" fmla="*/ 860873 h 1916655"/>
                  <a:gd name="connsiteX228" fmla="*/ 6860361 w 12092521"/>
                  <a:gd name="connsiteY228" fmla="*/ 911714 h 1916655"/>
                  <a:gd name="connsiteX229" fmla="*/ 6896192 w 12092521"/>
                  <a:gd name="connsiteY229" fmla="*/ 860389 h 1916655"/>
                  <a:gd name="connsiteX230" fmla="*/ 6923307 w 12092521"/>
                  <a:gd name="connsiteY230" fmla="*/ 914619 h 1916655"/>
                  <a:gd name="connsiteX231" fmla="*/ 6953569 w 12092521"/>
                  <a:gd name="connsiteY231" fmla="*/ 929145 h 1916655"/>
                  <a:gd name="connsiteX232" fmla="*/ 6985043 w 12092521"/>
                  <a:gd name="connsiteY232" fmla="*/ 931808 h 1916655"/>
                  <a:gd name="connsiteX233" fmla="*/ 7020389 w 12092521"/>
                  <a:gd name="connsiteY233" fmla="*/ 887988 h 1916655"/>
                  <a:gd name="connsiteX234" fmla="*/ 7052104 w 12092521"/>
                  <a:gd name="connsiteY234" fmla="*/ 885809 h 1916655"/>
                  <a:gd name="connsiteX235" fmla="*/ 7084303 w 12092521"/>
                  <a:gd name="connsiteY235" fmla="*/ 878788 h 1916655"/>
                  <a:gd name="connsiteX236" fmla="*/ 7114324 w 12092521"/>
                  <a:gd name="connsiteY236" fmla="*/ 896220 h 1916655"/>
                  <a:gd name="connsiteX237" fmla="*/ 7146523 w 12092521"/>
                  <a:gd name="connsiteY237" fmla="*/ 890893 h 1916655"/>
                  <a:gd name="connsiteX238" fmla="*/ 7176059 w 12092521"/>
                  <a:gd name="connsiteY238" fmla="*/ 915103 h 1916655"/>
                  <a:gd name="connsiteX239" fmla="*/ 7208258 w 12092521"/>
                  <a:gd name="connsiteY239" fmla="*/ 908567 h 1916655"/>
                  <a:gd name="connsiteX240" fmla="*/ 7237311 w 12092521"/>
                  <a:gd name="connsiteY240" fmla="*/ 938345 h 1916655"/>
                  <a:gd name="connsiteX241" fmla="*/ 7268299 w 12092521"/>
                  <a:gd name="connsiteY241" fmla="*/ 945608 h 1916655"/>
                  <a:gd name="connsiteX242" fmla="*/ 7304372 w 12092521"/>
                  <a:gd name="connsiteY242" fmla="*/ 894041 h 1916655"/>
                  <a:gd name="connsiteX243" fmla="*/ 7329793 w 12092521"/>
                  <a:gd name="connsiteY243" fmla="*/ 969334 h 1916655"/>
                  <a:gd name="connsiteX244" fmla="*/ 7363444 w 12092521"/>
                  <a:gd name="connsiteY244" fmla="*/ 943671 h 1916655"/>
                  <a:gd name="connsiteX245" fmla="*/ 7394192 w 12092521"/>
                  <a:gd name="connsiteY245" fmla="*/ 955050 h 1916655"/>
                  <a:gd name="connsiteX246" fmla="*/ 7427601 w 12092521"/>
                  <a:gd name="connsiteY246" fmla="*/ 934955 h 1916655"/>
                  <a:gd name="connsiteX247" fmla="*/ 7459558 w 12092521"/>
                  <a:gd name="connsiteY247" fmla="*/ 929145 h 1916655"/>
                  <a:gd name="connsiteX248" fmla="*/ 7490305 w 12092521"/>
                  <a:gd name="connsiteY248" fmla="*/ 939555 h 1916655"/>
                  <a:gd name="connsiteX249" fmla="*/ 7520325 w 12092521"/>
                  <a:gd name="connsiteY249" fmla="*/ 959165 h 1916655"/>
                  <a:gd name="connsiteX250" fmla="*/ 7553251 w 12092521"/>
                  <a:gd name="connsiteY250" fmla="*/ 941976 h 1916655"/>
                  <a:gd name="connsiteX251" fmla="*/ 7586419 w 12092521"/>
                  <a:gd name="connsiteY251" fmla="*/ 923577 h 1916655"/>
                  <a:gd name="connsiteX252" fmla="*/ 7613776 w 12092521"/>
                  <a:gd name="connsiteY252" fmla="*/ 973449 h 1916655"/>
                  <a:gd name="connsiteX253" fmla="*/ 7646944 w 12092521"/>
                  <a:gd name="connsiteY253" fmla="*/ 954808 h 1916655"/>
                  <a:gd name="connsiteX254" fmla="*/ 7678900 w 12092521"/>
                  <a:gd name="connsiteY254" fmla="*/ 953597 h 1916655"/>
                  <a:gd name="connsiteX255" fmla="*/ 7705290 w 12092521"/>
                  <a:gd name="connsiteY255" fmla="*/ 994754 h 1916655"/>
                  <a:gd name="connsiteX256" fmla="*/ 7736763 w 12092521"/>
                  <a:gd name="connsiteY256" fmla="*/ 1000565 h 1916655"/>
                  <a:gd name="connsiteX257" fmla="*/ 7770657 w 12092521"/>
                  <a:gd name="connsiteY257" fmla="*/ 993059 h 1916655"/>
                  <a:gd name="connsiteX258" fmla="*/ 7801645 w 12092521"/>
                  <a:gd name="connsiteY258" fmla="*/ 1001775 h 1916655"/>
                  <a:gd name="connsiteX259" fmla="*/ 7830455 w 12092521"/>
                  <a:gd name="connsiteY259" fmla="*/ 1024533 h 1916655"/>
                  <a:gd name="connsiteX260" fmla="*/ 7865318 w 12092521"/>
                  <a:gd name="connsiteY260" fmla="*/ 1010007 h 1916655"/>
                  <a:gd name="connsiteX261" fmla="*/ 7902359 w 12092521"/>
                  <a:gd name="connsiteY261" fmla="*/ 981197 h 1916655"/>
                  <a:gd name="connsiteX262" fmla="*/ 7930685 w 12092521"/>
                  <a:gd name="connsiteY262" fmla="*/ 1006375 h 1916655"/>
                  <a:gd name="connsiteX263" fmla="*/ 7960947 w 12092521"/>
                  <a:gd name="connsiteY263" fmla="*/ 1019448 h 1916655"/>
                  <a:gd name="connsiteX264" fmla="*/ 7992420 w 12092521"/>
                  <a:gd name="connsiteY264" fmla="*/ 1025259 h 1916655"/>
                  <a:gd name="connsiteX265" fmla="*/ 8028009 w 12092521"/>
                  <a:gd name="connsiteY265" fmla="*/ 1006133 h 1916655"/>
                  <a:gd name="connsiteX266" fmla="*/ 8056092 w 12092521"/>
                  <a:gd name="connsiteY266" fmla="*/ 1031795 h 1916655"/>
                  <a:gd name="connsiteX267" fmla="*/ 8092407 w 12092521"/>
                  <a:gd name="connsiteY267" fmla="*/ 1008312 h 1916655"/>
                  <a:gd name="connsiteX268" fmla="*/ 8124122 w 12092521"/>
                  <a:gd name="connsiteY268" fmla="*/ 1013396 h 1916655"/>
                  <a:gd name="connsiteX269" fmla="*/ 8146880 w 12092521"/>
                  <a:gd name="connsiteY269" fmla="*/ 1072468 h 1916655"/>
                  <a:gd name="connsiteX270" fmla="*/ 8185131 w 12092521"/>
                  <a:gd name="connsiteY270" fmla="*/ 1036395 h 1916655"/>
                  <a:gd name="connsiteX271" fmla="*/ 8220962 w 12092521"/>
                  <a:gd name="connsiteY271" fmla="*/ 1015091 h 1916655"/>
                  <a:gd name="connsiteX272" fmla="*/ 8251225 w 12092521"/>
                  <a:gd name="connsiteY272" fmla="*/ 1028890 h 1916655"/>
                  <a:gd name="connsiteX273" fmla="*/ 8284392 w 12092521"/>
                  <a:gd name="connsiteY273" fmla="*/ 1023564 h 1916655"/>
                  <a:gd name="connsiteX274" fmla="*/ 8311266 w 12092521"/>
                  <a:gd name="connsiteY274" fmla="*/ 1057942 h 1916655"/>
                  <a:gd name="connsiteX275" fmla="*/ 8336928 w 12092521"/>
                  <a:gd name="connsiteY275" fmla="*/ 1098857 h 1916655"/>
                  <a:gd name="connsiteX276" fmla="*/ 8377358 w 12092521"/>
                  <a:gd name="connsiteY276" fmla="*/ 1049469 h 1916655"/>
                  <a:gd name="connsiteX277" fmla="*/ 8405200 w 12092521"/>
                  <a:gd name="connsiteY277" fmla="*/ 1078037 h 1916655"/>
                  <a:gd name="connsiteX278" fmla="*/ 8440547 w 12092521"/>
                  <a:gd name="connsiteY278" fmla="*/ 1058911 h 1916655"/>
                  <a:gd name="connsiteX279" fmla="*/ 8469357 w 12092521"/>
                  <a:gd name="connsiteY279" fmla="*/ 1080942 h 1916655"/>
                  <a:gd name="connsiteX280" fmla="*/ 8501798 w 12092521"/>
                  <a:gd name="connsiteY280" fmla="*/ 1080458 h 1916655"/>
                  <a:gd name="connsiteX281" fmla="*/ 8536902 w 12092521"/>
                  <a:gd name="connsiteY281" fmla="*/ 1062784 h 1916655"/>
                  <a:gd name="connsiteX282" fmla="*/ 8563533 w 12092521"/>
                  <a:gd name="connsiteY282" fmla="*/ 1098857 h 1916655"/>
                  <a:gd name="connsiteX283" fmla="*/ 8594280 w 12092521"/>
                  <a:gd name="connsiteY283" fmla="*/ 1107815 h 1916655"/>
                  <a:gd name="connsiteX284" fmla="*/ 8627448 w 12092521"/>
                  <a:gd name="connsiteY284" fmla="*/ 1103941 h 1916655"/>
                  <a:gd name="connsiteX285" fmla="*/ 8653352 w 12092521"/>
                  <a:gd name="connsiteY285" fmla="*/ 1144130 h 1916655"/>
                  <a:gd name="connsiteX286" fmla="*/ 8685552 w 12092521"/>
                  <a:gd name="connsiteY286" fmla="*/ 1144130 h 1916655"/>
                  <a:gd name="connsiteX287" fmla="*/ 8722593 w 12092521"/>
                  <a:gd name="connsiteY287" fmla="*/ 1115078 h 1916655"/>
                  <a:gd name="connsiteX288" fmla="*/ 8746803 w 12092521"/>
                  <a:gd name="connsiteY288" fmla="*/ 1164224 h 1916655"/>
                  <a:gd name="connsiteX289" fmla="*/ 8788928 w 12092521"/>
                  <a:gd name="connsiteY289" fmla="*/ 1103457 h 1916655"/>
                  <a:gd name="connsiteX290" fmla="*/ 8808297 w 12092521"/>
                  <a:gd name="connsiteY290" fmla="*/ 1182139 h 1916655"/>
                  <a:gd name="connsiteX291" fmla="*/ 8843885 w 12092521"/>
                  <a:gd name="connsiteY291" fmla="*/ 1162045 h 1916655"/>
                  <a:gd name="connsiteX292" fmla="*/ 8876084 w 12092521"/>
                  <a:gd name="connsiteY292" fmla="*/ 1162772 h 1916655"/>
                  <a:gd name="connsiteX293" fmla="*/ 8905621 w 12092521"/>
                  <a:gd name="connsiteY293" fmla="*/ 1178992 h 1916655"/>
                  <a:gd name="connsiteX294" fmla="*/ 8939514 w 12092521"/>
                  <a:gd name="connsiteY294" fmla="*/ 1170519 h 1916655"/>
                  <a:gd name="connsiteX295" fmla="*/ 8976072 w 12092521"/>
                  <a:gd name="connsiteY295" fmla="*/ 1144856 h 1916655"/>
                  <a:gd name="connsiteX296" fmla="*/ 9003429 w 12092521"/>
                  <a:gd name="connsiteY296" fmla="*/ 1175361 h 1916655"/>
                  <a:gd name="connsiteX297" fmla="*/ 9039502 w 12092521"/>
                  <a:gd name="connsiteY297" fmla="*/ 1151877 h 1916655"/>
                  <a:gd name="connsiteX298" fmla="*/ 9064680 w 12092521"/>
                  <a:gd name="connsiteY298" fmla="*/ 1195455 h 1916655"/>
                  <a:gd name="connsiteX299" fmla="*/ 9098332 w 12092521"/>
                  <a:gd name="connsiteY299" fmla="*/ 1187466 h 1916655"/>
                  <a:gd name="connsiteX300" fmla="*/ 9129563 w 12092521"/>
                  <a:gd name="connsiteY300" fmla="*/ 1194971 h 1916655"/>
                  <a:gd name="connsiteX301" fmla="*/ 9158373 w 12092521"/>
                  <a:gd name="connsiteY301" fmla="*/ 1217244 h 1916655"/>
                  <a:gd name="connsiteX302" fmla="*/ 9190572 w 12092521"/>
                  <a:gd name="connsiteY302" fmla="*/ 1217486 h 1916655"/>
                  <a:gd name="connsiteX303" fmla="*/ 9222045 w 12092521"/>
                  <a:gd name="connsiteY303" fmla="*/ 1223781 h 1916655"/>
                  <a:gd name="connsiteX304" fmla="*/ 9260297 w 12092521"/>
                  <a:gd name="connsiteY304" fmla="*/ 1186255 h 1916655"/>
                  <a:gd name="connsiteX305" fmla="*/ 9284023 w 12092521"/>
                  <a:gd name="connsiteY305" fmla="*/ 1240486 h 1916655"/>
                  <a:gd name="connsiteX306" fmla="*/ 9318159 w 12092521"/>
                  <a:gd name="connsiteY306" fmla="*/ 1227654 h 1916655"/>
                  <a:gd name="connsiteX307" fmla="*/ 9352537 w 12092521"/>
                  <a:gd name="connsiteY307" fmla="*/ 1215791 h 1916655"/>
                  <a:gd name="connsiteX308" fmla="*/ 9378684 w 12092521"/>
                  <a:gd name="connsiteY308" fmla="*/ 1253559 h 1916655"/>
                  <a:gd name="connsiteX309" fmla="*/ 9407251 w 12092521"/>
                  <a:gd name="connsiteY309" fmla="*/ 1276801 h 1916655"/>
                  <a:gd name="connsiteX310" fmla="*/ 9440903 w 12092521"/>
                  <a:gd name="connsiteY310" fmla="*/ 1262275 h 1916655"/>
                  <a:gd name="connsiteX311" fmla="*/ 9472619 w 12092521"/>
                  <a:gd name="connsiteY311" fmla="*/ 1264696 h 1916655"/>
                  <a:gd name="connsiteX312" fmla="*/ 9511839 w 12092521"/>
                  <a:gd name="connsiteY312" fmla="*/ 1245570 h 1916655"/>
                  <a:gd name="connsiteX313" fmla="*/ 9529512 w 12092521"/>
                  <a:gd name="connsiteY313" fmla="*/ 1298832 h 1916655"/>
                  <a:gd name="connsiteX314" fmla="*/ 9561469 w 12092521"/>
                  <a:gd name="connsiteY314" fmla="*/ 1303916 h 1916655"/>
                  <a:gd name="connsiteX315" fmla="*/ 9602626 w 12092521"/>
                  <a:gd name="connsiteY315" fmla="*/ 1277527 h 1916655"/>
                  <a:gd name="connsiteX316" fmla="*/ 9635068 w 12092521"/>
                  <a:gd name="connsiteY316" fmla="*/ 1280190 h 1916655"/>
                  <a:gd name="connsiteX317" fmla="*/ 9655162 w 12092521"/>
                  <a:gd name="connsiteY317" fmla="*/ 1325463 h 1916655"/>
                  <a:gd name="connsiteX318" fmla="*/ 9688329 w 12092521"/>
                  <a:gd name="connsiteY318" fmla="*/ 1325947 h 1916655"/>
                  <a:gd name="connsiteX319" fmla="*/ 9717139 w 12092521"/>
                  <a:gd name="connsiteY319" fmla="*/ 1340957 h 1916655"/>
                  <a:gd name="connsiteX320" fmla="*/ 9744254 w 12092521"/>
                  <a:gd name="connsiteY320" fmla="*/ 1362020 h 1916655"/>
                  <a:gd name="connsiteX321" fmla="*/ 9792674 w 12092521"/>
                  <a:gd name="connsiteY321" fmla="*/ 1310695 h 1916655"/>
                  <a:gd name="connsiteX322" fmla="*/ 9814948 w 12092521"/>
                  <a:gd name="connsiteY322" fmla="*/ 1347494 h 1916655"/>
                  <a:gd name="connsiteX323" fmla="*/ 9838431 w 12092521"/>
                  <a:gd name="connsiteY323" fmla="*/ 1381630 h 1916655"/>
                  <a:gd name="connsiteX324" fmla="*/ 9871599 w 12092521"/>
                  <a:gd name="connsiteY324" fmla="*/ 1381630 h 1916655"/>
                  <a:gd name="connsiteX325" fmla="*/ 9906945 w 12092521"/>
                  <a:gd name="connsiteY325" fmla="*/ 1375093 h 1916655"/>
                  <a:gd name="connsiteX326" fmla="*/ 9935271 w 12092521"/>
                  <a:gd name="connsiteY326" fmla="*/ 1391798 h 1916655"/>
                  <a:gd name="connsiteX327" fmla="*/ 9968681 w 12092521"/>
                  <a:gd name="connsiteY327" fmla="*/ 1390830 h 1916655"/>
                  <a:gd name="connsiteX328" fmla="*/ 9991680 w 12092521"/>
                  <a:gd name="connsiteY328" fmla="*/ 1426418 h 1916655"/>
                  <a:gd name="connsiteX329" fmla="*/ 10017343 w 12092521"/>
                  <a:gd name="connsiteY329" fmla="*/ 1452081 h 1916655"/>
                  <a:gd name="connsiteX330" fmla="*/ 10057047 w 12092521"/>
                  <a:gd name="connsiteY330" fmla="*/ 1430292 h 1916655"/>
                  <a:gd name="connsiteX331" fmla="*/ 10088279 w 12092521"/>
                  <a:gd name="connsiteY331" fmla="*/ 1437071 h 1916655"/>
                  <a:gd name="connsiteX332" fmla="*/ 10115151 w 12092521"/>
                  <a:gd name="connsiteY332" fmla="*/ 1458860 h 1916655"/>
                  <a:gd name="connsiteX333" fmla="*/ 10156066 w 12092521"/>
                  <a:gd name="connsiteY333" fmla="*/ 1432713 h 1916655"/>
                  <a:gd name="connsiteX334" fmla="*/ 10174708 w 12092521"/>
                  <a:gd name="connsiteY334" fmla="*/ 1482828 h 1916655"/>
                  <a:gd name="connsiteX335" fmla="*/ 10217560 w 12092521"/>
                  <a:gd name="connsiteY335" fmla="*/ 1449418 h 1916655"/>
                  <a:gd name="connsiteX336" fmla="*/ 10238622 w 12092521"/>
                  <a:gd name="connsiteY336" fmla="*/ 1490817 h 1916655"/>
                  <a:gd name="connsiteX337" fmla="*/ 10281958 w 12092521"/>
                  <a:gd name="connsiteY337" fmla="*/ 1455954 h 1916655"/>
                  <a:gd name="connsiteX338" fmla="*/ 10295516 w 12092521"/>
                  <a:gd name="connsiteY338" fmla="*/ 1523500 h 1916655"/>
                  <a:gd name="connsiteX339" fmla="*/ 10326747 w 12092521"/>
                  <a:gd name="connsiteY339" fmla="*/ 1529795 h 1916655"/>
                  <a:gd name="connsiteX340" fmla="*/ 10372020 w 12092521"/>
                  <a:gd name="connsiteY340" fmla="*/ 1489364 h 1916655"/>
                  <a:gd name="connsiteX341" fmla="*/ 10393566 w 12092521"/>
                  <a:gd name="connsiteY341" fmla="*/ 1528826 h 1916655"/>
                  <a:gd name="connsiteX342" fmla="*/ 10430123 w 12092521"/>
                  <a:gd name="connsiteY342" fmla="*/ 1517932 h 1916655"/>
                  <a:gd name="connsiteX343" fmla="*/ 10449733 w 12092521"/>
                  <a:gd name="connsiteY343" fmla="*/ 1563689 h 1916655"/>
                  <a:gd name="connsiteX344" fmla="*/ 10478301 w 12092521"/>
                  <a:gd name="connsiteY344" fmla="*/ 1579668 h 1916655"/>
                  <a:gd name="connsiteX345" fmla="*/ 10512195 w 12092521"/>
                  <a:gd name="connsiteY345" fmla="*/ 1576520 h 1916655"/>
                  <a:gd name="connsiteX346" fmla="*/ 10557710 w 12092521"/>
                  <a:gd name="connsiteY346" fmla="*/ 1534395 h 1916655"/>
                  <a:gd name="connsiteX347" fmla="*/ 10569573 w 12092521"/>
                  <a:gd name="connsiteY347" fmla="*/ 1606298 h 1916655"/>
                  <a:gd name="connsiteX348" fmla="*/ 10617751 w 12092521"/>
                  <a:gd name="connsiteY348" fmla="*/ 1555700 h 1916655"/>
                  <a:gd name="connsiteX349" fmla="*/ 10633003 w 12092521"/>
                  <a:gd name="connsiteY349" fmla="*/ 1616467 h 1916655"/>
                  <a:gd name="connsiteX350" fmla="*/ 10670528 w 12092521"/>
                  <a:gd name="connsiteY350" fmla="*/ 1602183 h 1916655"/>
                  <a:gd name="connsiteX351" fmla="*/ 10704181 w 12092521"/>
                  <a:gd name="connsiteY351" fmla="*/ 1600246 h 1916655"/>
                  <a:gd name="connsiteX352" fmla="*/ 10725243 w 12092521"/>
                  <a:gd name="connsiteY352" fmla="*/ 1642129 h 1916655"/>
                  <a:gd name="connsiteX353" fmla="*/ 10761558 w 12092521"/>
                  <a:gd name="connsiteY353" fmla="*/ 1630993 h 1916655"/>
                  <a:gd name="connsiteX354" fmla="*/ 10797873 w 12092521"/>
                  <a:gd name="connsiteY354" fmla="*/ 1620824 h 1916655"/>
                  <a:gd name="connsiteX355" fmla="*/ 10812883 w 12092521"/>
                  <a:gd name="connsiteY355" fmla="*/ 1683044 h 1916655"/>
                  <a:gd name="connsiteX356" fmla="*/ 10858882 w 12092521"/>
                  <a:gd name="connsiteY356" fmla="*/ 1638982 h 1916655"/>
                  <a:gd name="connsiteX357" fmla="*/ 10872924 w 12092521"/>
                  <a:gd name="connsiteY357" fmla="*/ 1704349 h 1916655"/>
                  <a:gd name="connsiteX358" fmla="*/ 10924007 w 12092521"/>
                  <a:gd name="connsiteY358" fmla="*/ 1643582 h 1916655"/>
                  <a:gd name="connsiteX359" fmla="*/ 10937081 w 12092521"/>
                  <a:gd name="connsiteY359" fmla="*/ 1712822 h 1916655"/>
                  <a:gd name="connsiteX360" fmla="*/ 10976301 w 12092521"/>
                  <a:gd name="connsiteY360" fmla="*/ 1691760 h 1916655"/>
                  <a:gd name="connsiteX361" fmla="*/ 11003416 w 12092521"/>
                  <a:gd name="connsiteY361" fmla="*/ 1712822 h 1916655"/>
                  <a:gd name="connsiteX362" fmla="*/ 11044815 w 12092521"/>
                  <a:gd name="connsiteY362" fmla="*/ 1684497 h 1916655"/>
                  <a:gd name="connsiteX363" fmla="*/ 11071930 w 12092521"/>
                  <a:gd name="connsiteY363" fmla="*/ 1704833 h 1916655"/>
                  <a:gd name="connsiteX364" fmla="*/ 11092993 w 12092521"/>
                  <a:gd name="connsiteY364" fmla="*/ 1746474 h 1916655"/>
                  <a:gd name="connsiteX365" fmla="*/ 11138266 w 12092521"/>
                  <a:gd name="connsiteY365" fmla="*/ 1704833 h 1916655"/>
                  <a:gd name="connsiteX366" fmla="*/ 11163202 w 12092521"/>
                  <a:gd name="connsiteY366" fmla="*/ 1733643 h 1916655"/>
                  <a:gd name="connsiteX367" fmla="*/ 11196127 w 12092521"/>
                  <a:gd name="connsiteY367" fmla="*/ 1734369 h 1916655"/>
                  <a:gd name="connsiteX368" fmla="*/ 11216948 w 12092521"/>
                  <a:gd name="connsiteY368" fmla="*/ 1776495 h 1916655"/>
                  <a:gd name="connsiteX369" fmla="*/ 11255684 w 12092521"/>
                  <a:gd name="connsiteY369" fmla="*/ 1758337 h 1916655"/>
                  <a:gd name="connsiteX370" fmla="*/ 11283283 w 12092521"/>
                  <a:gd name="connsiteY370" fmla="*/ 1775284 h 1916655"/>
                  <a:gd name="connsiteX371" fmla="*/ 11316693 w 12092521"/>
                  <a:gd name="connsiteY371" fmla="*/ 1766811 h 1916655"/>
                  <a:gd name="connsiteX372" fmla="*/ 11346472 w 12092521"/>
                  <a:gd name="connsiteY372" fmla="*/ 1785694 h 1916655"/>
                  <a:gd name="connsiteX373" fmla="*/ 11378671 w 12092521"/>
                  <a:gd name="connsiteY373" fmla="*/ 1789084 h 1916655"/>
                  <a:gd name="connsiteX374" fmla="*/ 11403365 w 12092521"/>
                  <a:gd name="connsiteY374" fmla="*/ 1838714 h 1916655"/>
                  <a:gd name="connsiteX375" fmla="*/ 11444522 w 12092521"/>
                  <a:gd name="connsiteY375" fmla="*/ 1786663 h 1916655"/>
                  <a:gd name="connsiteX376" fmla="*/ 11470911 w 12092521"/>
                  <a:gd name="connsiteY376" fmla="*/ 1825157 h 1916655"/>
                  <a:gd name="connsiteX377" fmla="*/ 11505047 w 12092521"/>
                  <a:gd name="connsiteY377" fmla="*/ 1816441 h 1916655"/>
                  <a:gd name="connsiteX378" fmla="*/ 11530225 w 12092521"/>
                  <a:gd name="connsiteY378" fmla="*/ 1862682 h 1916655"/>
                  <a:gd name="connsiteX379" fmla="*/ 11567267 w 12092521"/>
                  <a:gd name="connsiteY379" fmla="*/ 1834841 h 1916655"/>
                  <a:gd name="connsiteX380" fmla="*/ 11596076 w 12092521"/>
                  <a:gd name="connsiteY380" fmla="*/ 1858324 h 1916655"/>
                  <a:gd name="connsiteX381" fmla="*/ 11631907 w 12092521"/>
                  <a:gd name="connsiteY381" fmla="*/ 1838714 h 1916655"/>
                  <a:gd name="connsiteX382" fmla="*/ 11660233 w 12092521"/>
                  <a:gd name="connsiteY382" fmla="*/ 1866314 h 1916655"/>
                  <a:gd name="connsiteX383" fmla="*/ 11689527 w 12092521"/>
                  <a:gd name="connsiteY383" fmla="*/ 1885924 h 1916655"/>
                  <a:gd name="connsiteX384" fmla="*/ 11729958 w 12092521"/>
                  <a:gd name="connsiteY384" fmla="*/ 1838956 h 1916655"/>
                  <a:gd name="connsiteX385" fmla="*/ 11759735 w 12092521"/>
                  <a:gd name="connsiteY385" fmla="*/ 1856388 h 1916655"/>
                  <a:gd name="connsiteX386" fmla="*/ 11795567 w 12092521"/>
                  <a:gd name="connsiteY386" fmla="*/ 1836777 h 1916655"/>
                  <a:gd name="connsiteX387" fmla="*/ 11816629 w 12092521"/>
                  <a:gd name="connsiteY387" fmla="*/ 1908681 h 1916655"/>
                  <a:gd name="connsiteX388" fmla="*/ 11848586 w 12092521"/>
                  <a:gd name="connsiteY388" fmla="*/ 1911829 h 1916655"/>
                  <a:gd name="connsiteX389" fmla="*/ 11891438 w 12092521"/>
                  <a:gd name="connsiteY389" fmla="*/ 1848882 h 1916655"/>
                  <a:gd name="connsiteX390" fmla="*/ 11915648 w 12092521"/>
                  <a:gd name="connsiteY390" fmla="*/ 1900207 h 1916655"/>
                  <a:gd name="connsiteX391" fmla="*/ 11947363 w 12092521"/>
                  <a:gd name="connsiteY391" fmla="*/ 1906260 h 1916655"/>
                  <a:gd name="connsiteX392" fmla="*/ 11983678 w 12092521"/>
                  <a:gd name="connsiteY392" fmla="*/ 1883019 h 1916655"/>
                  <a:gd name="connsiteX393" fmla="*/ 12019025 w 12092521"/>
                  <a:gd name="connsiteY393" fmla="*/ 1866798 h 1916655"/>
                  <a:gd name="connsiteX394" fmla="*/ 12045898 w 12092521"/>
                  <a:gd name="connsiteY394" fmla="*/ 1901902 h 1916655"/>
                  <a:gd name="connsiteX395" fmla="*/ 12076403 w 12092521"/>
                  <a:gd name="connsiteY395" fmla="*/ 1914249 h 1916655"/>
                  <a:gd name="connsiteX396" fmla="*/ 12092521 w 12092521"/>
                  <a:gd name="connsiteY396" fmla="*/ 1916655 h 1916655"/>
                  <a:gd name="connsiteX397" fmla="*/ 12092521 w 12092521"/>
                  <a:gd name="connsiteY397" fmla="*/ 1733795 h 1916655"/>
                  <a:gd name="connsiteX398" fmla="*/ 12087297 w 12092521"/>
                  <a:gd name="connsiteY398" fmla="*/ 1726380 h 1916655"/>
                  <a:gd name="connsiteX399" fmla="*/ 12092521 w 12092521"/>
                  <a:gd name="connsiteY399" fmla="*/ 1723137 h 1916655"/>
                  <a:gd name="connsiteX400" fmla="*/ 12092521 w 12092521"/>
                  <a:gd name="connsiteY400" fmla="*/ 1668685 h 1916655"/>
                  <a:gd name="connsiteX401" fmla="*/ 12081970 w 12092521"/>
                  <a:gd name="connsiteY401" fmla="*/ 1662708 h 1916655"/>
                  <a:gd name="connsiteX402" fmla="*/ 12092521 w 12092521"/>
                  <a:gd name="connsiteY402" fmla="*/ 1654625 h 1916655"/>
                  <a:gd name="connsiteX403" fmla="*/ 12092521 w 12092521"/>
                  <a:gd name="connsiteY403" fmla="*/ 1605541 h 1916655"/>
                  <a:gd name="connsiteX404" fmla="*/ 12084635 w 12092521"/>
                  <a:gd name="connsiteY404" fmla="*/ 1599035 h 1916655"/>
                  <a:gd name="connsiteX405" fmla="*/ 12092521 w 12092521"/>
                  <a:gd name="connsiteY405" fmla="*/ 1577347 h 1916655"/>
                  <a:gd name="connsiteX406" fmla="*/ 12092521 w 12092521"/>
                  <a:gd name="connsiteY406" fmla="*/ 1507481 h 1916655"/>
                  <a:gd name="connsiteX407" fmla="*/ 12088508 w 12092521"/>
                  <a:gd name="connsiteY407" fmla="*/ 1503406 h 1916655"/>
                  <a:gd name="connsiteX408" fmla="*/ 12092521 w 12092521"/>
                  <a:gd name="connsiteY408" fmla="*/ 1500367 h 1916655"/>
                  <a:gd name="connsiteX409" fmla="*/ 12092521 w 12092521"/>
                  <a:gd name="connsiteY409" fmla="*/ 1412497 h 1916655"/>
                  <a:gd name="connsiteX410" fmla="*/ 12088265 w 12092521"/>
                  <a:gd name="connsiteY410" fmla="*/ 1407776 h 1916655"/>
                  <a:gd name="connsiteX411" fmla="*/ 12092521 w 12092521"/>
                  <a:gd name="connsiteY411" fmla="*/ 1397055 h 1916655"/>
                  <a:gd name="connsiteX412" fmla="*/ 12092521 w 12092521"/>
                  <a:gd name="connsiteY412" fmla="*/ 1290071 h 1916655"/>
                  <a:gd name="connsiteX413" fmla="*/ 12084635 w 12092521"/>
                  <a:gd name="connsiteY413" fmla="*/ 1280432 h 1916655"/>
                  <a:gd name="connsiteX414" fmla="*/ 12092521 w 12092521"/>
                  <a:gd name="connsiteY414" fmla="*/ 1267518 h 1916655"/>
                  <a:gd name="connsiteX415" fmla="*/ 12092521 w 12092521"/>
                  <a:gd name="connsiteY415" fmla="*/ 1068991 h 1916655"/>
                  <a:gd name="connsiteX416" fmla="*/ 12083665 w 12092521"/>
                  <a:gd name="connsiteY416" fmla="*/ 1057942 h 1916655"/>
                  <a:gd name="connsiteX417" fmla="*/ 12092521 w 12092521"/>
                  <a:gd name="connsiteY417" fmla="*/ 1052338 h 1916655"/>
                  <a:gd name="connsiteX418" fmla="*/ 12092521 w 12092521"/>
                  <a:gd name="connsiteY418" fmla="*/ 971857 h 1916655"/>
                  <a:gd name="connsiteX419" fmla="*/ 12071076 w 12092521"/>
                  <a:gd name="connsiteY419" fmla="*/ 962555 h 1916655"/>
                  <a:gd name="connsiteX420" fmla="*/ 12092521 w 12092521"/>
                  <a:gd name="connsiteY420" fmla="*/ 943033 h 1916655"/>
                  <a:gd name="connsiteX421" fmla="*/ 12092521 w 12092521"/>
                  <a:gd name="connsiteY421" fmla="*/ 847878 h 1916655"/>
                  <a:gd name="connsiteX422" fmla="*/ 12073740 w 12092521"/>
                  <a:gd name="connsiteY422" fmla="*/ 835452 h 1916655"/>
                  <a:gd name="connsiteX423" fmla="*/ 12092521 w 12092521"/>
                  <a:gd name="connsiteY423" fmla="*/ 826376 h 1916655"/>
                  <a:gd name="connsiteX424" fmla="*/ 12092521 w 12092521"/>
                  <a:gd name="connsiteY424" fmla="*/ 782297 h 1916655"/>
                  <a:gd name="connsiteX425" fmla="*/ 12071076 w 12092521"/>
                  <a:gd name="connsiteY425" fmla="*/ 772264 h 1916655"/>
                  <a:gd name="connsiteX426" fmla="*/ 12092521 w 12092521"/>
                  <a:gd name="connsiteY426" fmla="*/ 758887 h 1916655"/>
                  <a:gd name="connsiteX427" fmla="*/ 12092521 w 12092521"/>
                  <a:gd name="connsiteY427" fmla="*/ 721580 h 1916655"/>
                  <a:gd name="connsiteX428" fmla="*/ 12072770 w 12092521"/>
                  <a:gd name="connsiteY428" fmla="*/ 708834 h 1916655"/>
                  <a:gd name="connsiteX429" fmla="*/ 12092521 w 12092521"/>
                  <a:gd name="connsiteY429" fmla="*/ 697074 h 1916655"/>
                  <a:gd name="connsiteX430" fmla="*/ 12092521 w 12092521"/>
                  <a:gd name="connsiteY430" fmla="*/ 646612 h 1916655"/>
                  <a:gd name="connsiteX431" fmla="*/ 12090928 w 12092521"/>
                  <a:gd name="connsiteY431" fmla="*/ 645162 h 1916655"/>
                  <a:gd name="connsiteX432" fmla="*/ 12092521 w 12092521"/>
                  <a:gd name="connsiteY432" fmla="*/ 644052 h 1916655"/>
                  <a:gd name="connsiteX433" fmla="*/ 12092521 w 12092521"/>
                  <a:gd name="connsiteY433" fmla="*/ 463677 h 1916655"/>
                  <a:gd name="connsiteX434" fmla="*/ 12074223 w 12092521"/>
                  <a:gd name="connsiteY434" fmla="*/ 454387 h 1916655"/>
                  <a:gd name="connsiteX435" fmla="*/ 12079550 w 12092521"/>
                  <a:gd name="connsiteY435" fmla="*/ 422672 h 1916655"/>
                  <a:gd name="connsiteX436" fmla="*/ 12092521 w 12092521"/>
                  <a:gd name="connsiteY436" fmla="*/ 415902 h 1916655"/>
                  <a:gd name="connsiteX437" fmla="*/ 12092521 w 12092521"/>
                  <a:gd name="connsiteY437" fmla="*/ 244878 h 1916655"/>
                  <a:gd name="connsiteX438" fmla="*/ 12073740 w 12092521"/>
                  <a:gd name="connsiteY438" fmla="*/ 231898 h 1916655"/>
                  <a:gd name="connsiteX439" fmla="*/ 12087055 w 12092521"/>
                  <a:gd name="connsiteY439" fmla="*/ 200182 h 1916655"/>
                  <a:gd name="connsiteX440" fmla="*/ 12071318 w 12092521"/>
                  <a:gd name="connsiteY440" fmla="*/ 168467 h 1916655"/>
                  <a:gd name="connsiteX441" fmla="*/ 12092521 w 12092521"/>
                  <a:gd name="connsiteY441" fmla="*/ 158476 h 1916655"/>
                  <a:gd name="connsiteX442" fmla="*/ 12092521 w 12092521"/>
                  <a:gd name="connsiteY442" fmla="*/ 47977 h 1916655"/>
                  <a:gd name="connsiteX443" fmla="*/ 12080760 w 12092521"/>
                  <a:gd name="connsiteY443" fmla="*/ 41365 h 1916655"/>
                  <a:gd name="connsiteX444" fmla="*/ 12092521 w 12092521"/>
                  <a:gd name="connsiteY444" fmla="*/ 34608 h 191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2092521" h="1916655">
                    <a:moveTo>
                      <a:pt x="8815" y="0"/>
                    </a:moveTo>
                    <a:lnTo>
                      <a:pt x="0" y="0"/>
                    </a:lnTo>
                    <a:lnTo>
                      <a:pt x="5061" y="1903"/>
                    </a:lnTo>
                    <a:close/>
                    <a:moveTo>
                      <a:pt x="173937" y="0"/>
                    </a:moveTo>
                    <a:lnTo>
                      <a:pt x="148970" y="0"/>
                    </a:lnTo>
                    <a:lnTo>
                      <a:pt x="164847" y="5292"/>
                    </a:lnTo>
                    <a:close/>
                    <a:moveTo>
                      <a:pt x="249795" y="0"/>
                    </a:moveTo>
                    <a:lnTo>
                      <a:pt x="208845" y="0"/>
                    </a:lnTo>
                    <a:lnTo>
                      <a:pt x="225130" y="28776"/>
                    </a:lnTo>
                    <a:close/>
                    <a:moveTo>
                      <a:pt x="12092521" y="0"/>
                    </a:moveTo>
                    <a:lnTo>
                      <a:pt x="277504" y="0"/>
                    </a:lnTo>
                    <a:lnTo>
                      <a:pt x="290981" y="17397"/>
                    </a:lnTo>
                    <a:lnTo>
                      <a:pt x="317370" y="52502"/>
                    </a:lnTo>
                    <a:lnTo>
                      <a:pt x="356348" y="8924"/>
                    </a:lnTo>
                    <a:lnTo>
                      <a:pt x="383221" y="39428"/>
                    </a:lnTo>
                    <a:lnTo>
                      <a:pt x="415662" y="37249"/>
                    </a:lnTo>
                    <a:lnTo>
                      <a:pt x="448104" y="33618"/>
                    </a:lnTo>
                    <a:lnTo>
                      <a:pt x="473766" y="72596"/>
                    </a:lnTo>
                    <a:lnTo>
                      <a:pt x="515408" y="14008"/>
                    </a:lnTo>
                    <a:lnTo>
                      <a:pt x="538891" y="65817"/>
                    </a:lnTo>
                    <a:lnTo>
                      <a:pt x="571817" y="60007"/>
                    </a:lnTo>
                    <a:lnTo>
                      <a:pt x="607648" y="36281"/>
                    </a:lnTo>
                    <a:lnTo>
                      <a:pt x="633552" y="73322"/>
                    </a:lnTo>
                    <a:lnTo>
                      <a:pt x="660425" y="104311"/>
                    </a:lnTo>
                    <a:lnTo>
                      <a:pt x="701582" y="46207"/>
                    </a:lnTo>
                    <a:lnTo>
                      <a:pt x="725550" y="95595"/>
                    </a:lnTo>
                    <a:lnTo>
                      <a:pt x="758960" y="86153"/>
                    </a:lnTo>
                    <a:lnTo>
                      <a:pt x="786559" y="112542"/>
                    </a:lnTo>
                    <a:lnTo>
                      <a:pt x="818032" y="115690"/>
                    </a:lnTo>
                    <a:lnTo>
                      <a:pt x="846600" y="137236"/>
                    </a:lnTo>
                    <a:lnTo>
                      <a:pt x="880252" y="126584"/>
                    </a:lnTo>
                    <a:lnTo>
                      <a:pt x="911241" y="132637"/>
                    </a:lnTo>
                    <a:lnTo>
                      <a:pt x="945861" y="116416"/>
                    </a:lnTo>
                    <a:lnTo>
                      <a:pt x="977818" y="116900"/>
                    </a:lnTo>
                    <a:lnTo>
                      <a:pt x="1012681" y="98500"/>
                    </a:lnTo>
                    <a:lnTo>
                      <a:pt x="1033501" y="168467"/>
                    </a:lnTo>
                    <a:lnTo>
                      <a:pt x="1073932" y="115690"/>
                    </a:lnTo>
                    <a:lnTo>
                      <a:pt x="1100079" y="152247"/>
                    </a:lnTo>
                    <a:lnTo>
                      <a:pt x="1131310" y="157331"/>
                    </a:lnTo>
                    <a:lnTo>
                      <a:pt x="1158425" y="186383"/>
                    </a:lnTo>
                    <a:lnTo>
                      <a:pt x="1196677" y="147405"/>
                    </a:lnTo>
                    <a:lnTo>
                      <a:pt x="1221613" y="190983"/>
                    </a:lnTo>
                    <a:lnTo>
                      <a:pt x="1259623" y="152973"/>
                    </a:lnTo>
                    <a:lnTo>
                      <a:pt x="1284075" y="200425"/>
                    </a:lnTo>
                    <a:lnTo>
                      <a:pt x="1314579" y="208414"/>
                    </a:lnTo>
                    <a:lnTo>
                      <a:pt x="1347021" y="205993"/>
                    </a:lnTo>
                    <a:lnTo>
                      <a:pt x="1379462" y="222698"/>
                    </a:lnTo>
                    <a:lnTo>
                      <a:pt x="1414567" y="211077"/>
                    </a:lnTo>
                    <a:lnTo>
                      <a:pt x="1445797" y="179362"/>
                    </a:lnTo>
                    <a:lnTo>
                      <a:pt x="1477513" y="167257"/>
                    </a:lnTo>
                    <a:lnTo>
                      <a:pt x="1510196" y="204782"/>
                    </a:lnTo>
                    <a:lnTo>
                      <a:pt x="1541911" y="188077"/>
                    </a:lnTo>
                    <a:lnTo>
                      <a:pt x="1573868" y="192677"/>
                    </a:lnTo>
                    <a:lnTo>
                      <a:pt x="1604857" y="152489"/>
                    </a:lnTo>
                    <a:lnTo>
                      <a:pt x="1638025" y="202361"/>
                    </a:lnTo>
                    <a:lnTo>
                      <a:pt x="1670224" y="209624"/>
                    </a:lnTo>
                    <a:lnTo>
                      <a:pt x="1701213" y="181783"/>
                    </a:lnTo>
                    <a:lnTo>
                      <a:pt x="1732928" y="168951"/>
                    </a:lnTo>
                    <a:lnTo>
                      <a:pt x="1765611" y="199214"/>
                    </a:lnTo>
                    <a:lnTo>
                      <a:pt x="1797811" y="213498"/>
                    </a:lnTo>
                    <a:lnTo>
                      <a:pt x="1829526" y="207203"/>
                    </a:lnTo>
                    <a:lnTo>
                      <a:pt x="1860030" y="150794"/>
                    </a:lnTo>
                    <a:lnTo>
                      <a:pt x="1893440" y="203814"/>
                    </a:lnTo>
                    <a:lnTo>
                      <a:pt x="1924913" y="189046"/>
                    </a:lnTo>
                    <a:lnTo>
                      <a:pt x="1956628" y="183720"/>
                    </a:lnTo>
                    <a:lnTo>
                      <a:pt x="1988827" y="199940"/>
                    </a:lnTo>
                    <a:lnTo>
                      <a:pt x="2019332" y="137236"/>
                    </a:lnTo>
                    <a:lnTo>
                      <a:pt x="2051531" y="158299"/>
                    </a:lnTo>
                    <a:lnTo>
                      <a:pt x="2084215" y="187109"/>
                    </a:lnTo>
                    <a:lnTo>
                      <a:pt x="2114719" y="135784"/>
                    </a:lnTo>
                    <a:lnTo>
                      <a:pt x="2146677" y="134815"/>
                    </a:lnTo>
                    <a:lnTo>
                      <a:pt x="2179844" y="188804"/>
                    </a:lnTo>
                    <a:lnTo>
                      <a:pt x="2210349" y="140384"/>
                    </a:lnTo>
                    <a:lnTo>
                      <a:pt x="2243032" y="175246"/>
                    </a:lnTo>
                    <a:lnTo>
                      <a:pt x="2274021" y="139415"/>
                    </a:lnTo>
                    <a:lnTo>
                      <a:pt x="2306462" y="169678"/>
                    </a:lnTo>
                    <a:lnTo>
                      <a:pt x="2338904" y="181783"/>
                    </a:lnTo>
                    <a:lnTo>
                      <a:pt x="2370377" y="173309"/>
                    </a:lnTo>
                    <a:lnTo>
                      <a:pt x="2402576" y="185172"/>
                    </a:lnTo>
                    <a:lnTo>
                      <a:pt x="2434049" y="179362"/>
                    </a:lnTo>
                    <a:lnTo>
                      <a:pt x="2466248" y="198488"/>
                    </a:lnTo>
                    <a:lnTo>
                      <a:pt x="2496511" y="138931"/>
                    </a:lnTo>
                    <a:lnTo>
                      <a:pt x="2529194" y="176215"/>
                    </a:lnTo>
                    <a:lnTo>
                      <a:pt x="2559699" y="124889"/>
                    </a:lnTo>
                    <a:lnTo>
                      <a:pt x="2591656" y="133363"/>
                    </a:lnTo>
                    <a:lnTo>
                      <a:pt x="2623371" y="132637"/>
                    </a:lnTo>
                    <a:lnTo>
                      <a:pt x="2656539" y="181299"/>
                    </a:lnTo>
                    <a:lnTo>
                      <a:pt x="2687770" y="152731"/>
                    </a:lnTo>
                    <a:lnTo>
                      <a:pt x="2719485" y="147405"/>
                    </a:lnTo>
                    <a:lnTo>
                      <a:pt x="2751442" y="159510"/>
                    </a:lnTo>
                    <a:lnTo>
                      <a:pt x="2782431" y="123921"/>
                    </a:lnTo>
                    <a:lnTo>
                      <a:pt x="2814630" y="141594"/>
                    </a:lnTo>
                    <a:lnTo>
                      <a:pt x="2846587" y="140384"/>
                    </a:lnTo>
                    <a:lnTo>
                      <a:pt x="2879513" y="188320"/>
                    </a:lnTo>
                    <a:lnTo>
                      <a:pt x="2909775" y="116658"/>
                    </a:lnTo>
                    <a:lnTo>
                      <a:pt x="2942217" y="148615"/>
                    </a:lnTo>
                    <a:lnTo>
                      <a:pt x="2973448" y="120289"/>
                    </a:lnTo>
                    <a:lnTo>
                      <a:pt x="3006131" y="161931"/>
                    </a:lnTo>
                    <a:lnTo>
                      <a:pt x="3038088" y="166531"/>
                    </a:lnTo>
                    <a:lnTo>
                      <a:pt x="3068835" y="119805"/>
                    </a:lnTo>
                    <a:lnTo>
                      <a:pt x="3101761" y="167983"/>
                    </a:lnTo>
                    <a:lnTo>
                      <a:pt x="3132749" y="129973"/>
                    </a:lnTo>
                    <a:lnTo>
                      <a:pt x="3164464" y="125858"/>
                    </a:lnTo>
                    <a:lnTo>
                      <a:pt x="3196664" y="138447"/>
                    </a:lnTo>
                    <a:lnTo>
                      <a:pt x="3228379" y="139415"/>
                    </a:lnTo>
                    <a:lnTo>
                      <a:pt x="3260336" y="142078"/>
                    </a:lnTo>
                    <a:lnTo>
                      <a:pt x="3291567" y="117868"/>
                    </a:lnTo>
                    <a:lnTo>
                      <a:pt x="3323282" y="118595"/>
                    </a:lnTo>
                    <a:lnTo>
                      <a:pt x="3368313" y="106490"/>
                    </a:lnTo>
                    <a:lnTo>
                      <a:pt x="3399059" y="139657"/>
                    </a:lnTo>
                    <a:lnTo>
                      <a:pt x="3404143" y="178878"/>
                    </a:lnTo>
                    <a:lnTo>
                      <a:pt x="3416248" y="211319"/>
                    </a:lnTo>
                    <a:lnTo>
                      <a:pt x="3428353" y="243276"/>
                    </a:lnTo>
                    <a:lnTo>
                      <a:pt x="3444332" y="271360"/>
                    </a:lnTo>
                    <a:lnTo>
                      <a:pt x="3481857" y="277412"/>
                    </a:lnTo>
                    <a:lnTo>
                      <a:pt x="3503889" y="299443"/>
                    </a:lnTo>
                    <a:lnTo>
                      <a:pt x="3509941" y="337695"/>
                    </a:lnTo>
                    <a:lnTo>
                      <a:pt x="3568045" y="322927"/>
                    </a:lnTo>
                    <a:lnTo>
                      <a:pt x="3571919" y="363116"/>
                    </a:lnTo>
                    <a:lnTo>
                      <a:pt x="3586929" y="392168"/>
                    </a:lnTo>
                    <a:lnTo>
                      <a:pt x="3603392" y="419767"/>
                    </a:lnTo>
                    <a:lnTo>
                      <a:pt x="3622517" y="444461"/>
                    </a:lnTo>
                    <a:lnTo>
                      <a:pt x="3673600" y="421219"/>
                    </a:lnTo>
                    <a:lnTo>
                      <a:pt x="3693210" y="404999"/>
                    </a:lnTo>
                    <a:lnTo>
                      <a:pt x="3730736" y="458019"/>
                    </a:lnTo>
                    <a:lnTo>
                      <a:pt x="3761725" y="449545"/>
                    </a:lnTo>
                    <a:lnTo>
                      <a:pt x="3791745" y="430904"/>
                    </a:lnTo>
                    <a:lnTo>
                      <a:pt x="3825155" y="446156"/>
                    </a:lnTo>
                    <a:lnTo>
                      <a:pt x="3853965" y="415893"/>
                    </a:lnTo>
                    <a:lnTo>
                      <a:pt x="3888101" y="436956"/>
                    </a:lnTo>
                    <a:lnTo>
                      <a:pt x="3919574" y="433567"/>
                    </a:lnTo>
                    <a:lnTo>
                      <a:pt x="3952742" y="447608"/>
                    </a:lnTo>
                    <a:lnTo>
                      <a:pt x="3983246" y="434051"/>
                    </a:lnTo>
                    <a:lnTo>
                      <a:pt x="4013993" y="423398"/>
                    </a:lnTo>
                    <a:lnTo>
                      <a:pt x="4044740" y="412262"/>
                    </a:lnTo>
                    <a:lnTo>
                      <a:pt x="4077665" y="423156"/>
                    </a:lnTo>
                    <a:lnTo>
                      <a:pt x="4109138" y="420251"/>
                    </a:lnTo>
                    <a:lnTo>
                      <a:pt x="4136980" y="380063"/>
                    </a:lnTo>
                    <a:lnTo>
                      <a:pt x="4168937" y="381273"/>
                    </a:lnTo>
                    <a:lnTo>
                      <a:pt x="4201136" y="386357"/>
                    </a:lnTo>
                    <a:lnTo>
                      <a:pt x="4231399" y="391441"/>
                    </a:lnTo>
                    <a:lnTo>
                      <a:pt x="4264324" y="399673"/>
                    </a:lnTo>
                    <a:lnTo>
                      <a:pt x="4249556" y="457050"/>
                    </a:lnTo>
                    <a:lnTo>
                      <a:pt x="4308628" y="443009"/>
                    </a:lnTo>
                    <a:lnTo>
                      <a:pt x="4342523" y="453177"/>
                    </a:lnTo>
                    <a:lnTo>
                      <a:pt x="4324365" y="513460"/>
                    </a:lnTo>
                    <a:lnTo>
                      <a:pt x="4356564" y="525080"/>
                    </a:lnTo>
                    <a:lnTo>
                      <a:pt x="4367701" y="556796"/>
                    </a:lnTo>
                    <a:lnTo>
                      <a:pt x="4387069" y="581006"/>
                    </a:lnTo>
                    <a:lnTo>
                      <a:pt x="4452194" y="560911"/>
                    </a:lnTo>
                    <a:lnTo>
                      <a:pt x="4429194" y="625794"/>
                    </a:lnTo>
                    <a:lnTo>
                      <a:pt x="4481004" y="618773"/>
                    </a:lnTo>
                    <a:lnTo>
                      <a:pt x="4484151" y="658235"/>
                    </a:lnTo>
                    <a:lnTo>
                      <a:pt x="4528455" y="657993"/>
                    </a:lnTo>
                    <a:lnTo>
                      <a:pt x="4547581" y="664530"/>
                    </a:lnTo>
                    <a:lnTo>
                      <a:pt x="4567191" y="664772"/>
                    </a:lnTo>
                    <a:lnTo>
                      <a:pt x="4593096" y="735707"/>
                    </a:lnTo>
                    <a:lnTo>
                      <a:pt x="4629411" y="683898"/>
                    </a:lnTo>
                    <a:lnTo>
                      <a:pt x="4660642" y="690192"/>
                    </a:lnTo>
                    <a:lnTo>
                      <a:pt x="4690662" y="710287"/>
                    </a:lnTo>
                    <a:lnTo>
                      <a:pt x="4722861" y="707382"/>
                    </a:lnTo>
                    <a:lnTo>
                      <a:pt x="4751187" y="747086"/>
                    </a:lnTo>
                    <a:lnTo>
                      <a:pt x="4784597" y="728444"/>
                    </a:lnTo>
                    <a:lnTo>
                      <a:pt x="4819217" y="694308"/>
                    </a:lnTo>
                    <a:lnTo>
                      <a:pt x="4850690" y="697213"/>
                    </a:lnTo>
                    <a:lnTo>
                      <a:pt x="4881679" y="706897"/>
                    </a:lnTo>
                    <a:lnTo>
                      <a:pt x="4913394" y="706655"/>
                    </a:lnTo>
                    <a:lnTo>
                      <a:pt x="4945593" y="702297"/>
                    </a:lnTo>
                    <a:lnTo>
                      <a:pt x="4976824" y="709076"/>
                    </a:lnTo>
                    <a:lnTo>
                      <a:pt x="5003455" y="768875"/>
                    </a:lnTo>
                    <a:lnTo>
                      <a:pt x="5035412" y="766212"/>
                    </a:lnTo>
                    <a:lnTo>
                      <a:pt x="5066885" y="770812"/>
                    </a:lnTo>
                    <a:lnTo>
                      <a:pt x="5102474" y="723360"/>
                    </a:lnTo>
                    <a:lnTo>
                      <a:pt x="5134431" y="722150"/>
                    </a:lnTo>
                    <a:lnTo>
                      <a:pt x="5163483" y="754349"/>
                    </a:lnTo>
                    <a:lnTo>
                      <a:pt x="5197619" y="724571"/>
                    </a:lnTo>
                    <a:lnTo>
                      <a:pt x="5225703" y="767180"/>
                    </a:lnTo>
                    <a:lnTo>
                      <a:pt x="5258144" y="759917"/>
                    </a:lnTo>
                    <a:lnTo>
                      <a:pt x="5292038" y="733286"/>
                    </a:lnTo>
                    <a:lnTo>
                      <a:pt x="5324237" y="727476"/>
                    </a:lnTo>
                    <a:lnTo>
                      <a:pt x="5350142" y="795022"/>
                    </a:lnTo>
                    <a:lnTo>
                      <a:pt x="5381615" y="797927"/>
                    </a:lnTo>
                    <a:lnTo>
                      <a:pt x="5417446" y="747570"/>
                    </a:lnTo>
                    <a:lnTo>
                      <a:pt x="5448919" y="750960"/>
                    </a:lnTo>
                    <a:lnTo>
                      <a:pt x="5480876" y="748539"/>
                    </a:lnTo>
                    <a:lnTo>
                      <a:pt x="5509686" y="784611"/>
                    </a:lnTo>
                    <a:lnTo>
                      <a:pt x="5543580" y="757980"/>
                    </a:lnTo>
                    <a:lnTo>
                      <a:pt x="5572148" y="792359"/>
                    </a:lnTo>
                    <a:lnTo>
                      <a:pt x="5601684" y="816084"/>
                    </a:lnTo>
                    <a:lnTo>
                      <a:pt x="5636546" y="779043"/>
                    </a:lnTo>
                    <a:lnTo>
                      <a:pt x="5667535" y="786306"/>
                    </a:lnTo>
                    <a:lnTo>
                      <a:pt x="5698766" y="789454"/>
                    </a:lnTo>
                    <a:lnTo>
                      <a:pt x="5732902" y="760644"/>
                    </a:lnTo>
                    <a:lnTo>
                      <a:pt x="5759775" y="816084"/>
                    </a:lnTo>
                    <a:lnTo>
                      <a:pt x="5790764" y="826495"/>
                    </a:lnTo>
                    <a:lnTo>
                      <a:pt x="5825142" y="794780"/>
                    </a:lnTo>
                    <a:lnTo>
                      <a:pt x="5855405" y="811242"/>
                    </a:lnTo>
                    <a:lnTo>
                      <a:pt x="5884941" y="834968"/>
                    </a:lnTo>
                    <a:lnTo>
                      <a:pt x="5920045" y="794295"/>
                    </a:lnTo>
                    <a:lnTo>
                      <a:pt x="5951034" y="804464"/>
                    </a:lnTo>
                    <a:lnTo>
                      <a:pt x="5982023" y="811000"/>
                    </a:lnTo>
                    <a:lnTo>
                      <a:pt x="6011317" y="839084"/>
                    </a:lnTo>
                    <a:lnTo>
                      <a:pt x="6044726" y="819716"/>
                    </a:lnTo>
                    <a:lnTo>
                      <a:pt x="6077895" y="803737"/>
                    </a:lnTo>
                    <a:lnTo>
                      <a:pt x="6110094" y="795264"/>
                    </a:lnTo>
                    <a:lnTo>
                      <a:pt x="6140114" y="816811"/>
                    </a:lnTo>
                    <a:lnTo>
                      <a:pt x="6172797" y="803737"/>
                    </a:lnTo>
                    <a:lnTo>
                      <a:pt x="6198460" y="874431"/>
                    </a:lnTo>
                    <a:lnTo>
                      <a:pt x="6235501" y="812453"/>
                    </a:lnTo>
                    <a:lnTo>
                      <a:pt x="6267216" y="811969"/>
                    </a:lnTo>
                    <a:lnTo>
                      <a:pt x="6297963" y="820442"/>
                    </a:lnTo>
                    <a:lnTo>
                      <a:pt x="6324836" y="877820"/>
                    </a:lnTo>
                    <a:lnTo>
                      <a:pt x="6359699" y="840294"/>
                    </a:lnTo>
                    <a:lnTo>
                      <a:pt x="6392624" y="825284"/>
                    </a:lnTo>
                    <a:lnTo>
                      <a:pt x="6423613" y="835452"/>
                    </a:lnTo>
                    <a:lnTo>
                      <a:pt x="6455328" y="832547"/>
                    </a:lnTo>
                    <a:lnTo>
                      <a:pt x="6484864" y="859905"/>
                    </a:lnTo>
                    <a:lnTo>
                      <a:pt x="6516095" y="863294"/>
                    </a:lnTo>
                    <a:lnTo>
                      <a:pt x="6547326" y="868862"/>
                    </a:lnTo>
                    <a:lnTo>
                      <a:pt x="6576378" y="898156"/>
                    </a:lnTo>
                    <a:lnTo>
                      <a:pt x="6608819" y="888230"/>
                    </a:lnTo>
                    <a:lnTo>
                      <a:pt x="6640777" y="886051"/>
                    </a:lnTo>
                    <a:lnTo>
                      <a:pt x="6671039" y="903483"/>
                    </a:lnTo>
                    <a:lnTo>
                      <a:pt x="6703722" y="891378"/>
                    </a:lnTo>
                    <a:lnTo>
                      <a:pt x="6736164" y="881209"/>
                    </a:lnTo>
                    <a:lnTo>
                      <a:pt x="6766426" y="898156"/>
                    </a:lnTo>
                    <a:lnTo>
                      <a:pt x="6796688" y="913651"/>
                    </a:lnTo>
                    <a:lnTo>
                      <a:pt x="6833003" y="860873"/>
                    </a:lnTo>
                    <a:lnTo>
                      <a:pt x="6860361" y="911714"/>
                    </a:lnTo>
                    <a:lnTo>
                      <a:pt x="6896192" y="860389"/>
                    </a:lnTo>
                    <a:lnTo>
                      <a:pt x="6923307" y="914619"/>
                    </a:lnTo>
                    <a:lnTo>
                      <a:pt x="6953569" y="929145"/>
                    </a:lnTo>
                    <a:lnTo>
                      <a:pt x="6985043" y="931808"/>
                    </a:lnTo>
                    <a:lnTo>
                      <a:pt x="7020389" y="887988"/>
                    </a:lnTo>
                    <a:lnTo>
                      <a:pt x="7052104" y="885809"/>
                    </a:lnTo>
                    <a:lnTo>
                      <a:pt x="7084303" y="878788"/>
                    </a:lnTo>
                    <a:lnTo>
                      <a:pt x="7114324" y="896220"/>
                    </a:lnTo>
                    <a:lnTo>
                      <a:pt x="7146523" y="890893"/>
                    </a:lnTo>
                    <a:lnTo>
                      <a:pt x="7176059" y="915103"/>
                    </a:lnTo>
                    <a:lnTo>
                      <a:pt x="7208258" y="908567"/>
                    </a:lnTo>
                    <a:lnTo>
                      <a:pt x="7237311" y="938345"/>
                    </a:lnTo>
                    <a:lnTo>
                      <a:pt x="7268299" y="945608"/>
                    </a:lnTo>
                    <a:lnTo>
                      <a:pt x="7304372" y="894041"/>
                    </a:lnTo>
                    <a:lnTo>
                      <a:pt x="7329793" y="969334"/>
                    </a:lnTo>
                    <a:lnTo>
                      <a:pt x="7363444" y="943671"/>
                    </a:lnTo>
                    <a:lnTo>
                      <a:pt x="7394192" y="955050"/>
                    </a:lnTo>
                    <a:lnTo>
                      <a:pt x="7427601" y="934955"/>
                    </a:lnTo>
                    <a:lnTo>
                      <a:pt x="7459558" y="929145"/>
                    </a:lnTo>
                    <a:lnTo>
                      <a:pt x="7490305" y="939555"/>
                    </a:lnTo>
                    <a:lnTo>
                      <a:pt x="7520325" y="959165"/>
                    </a:lnTo>
                    <a:lnTo>
                      <a:pt x="7553251" y="941976"/>
                    </a:lnTo>
                    <a:lnTo>
                      <a:pt x="7586419" y="923577"/>
                    </a:lnTo>
                    <a:lnTo>
                      <a:pt x="7613776" y="973449"/>
                    </a:lnTo>
                    <a:lnTo>
                      <a:pt x="7646944" y="954808"/>
                    </a:lnTo>
                    <a:lnTo>
                      <a:pt x="7678900" y="953597"/>
                    </a:lnTo>
                    <a:lnTo>
                      <a:pt x="7705290" y="994754"/>
                    </a:lnTo>
                    <a:lnTo>
                      <a:pt x="7736763" y="1000565"/>
                    </a:lnTo>
                    <a:lnTo>
                      <a:pt x="7770657" y="993059"/>
                    </a:lnTo>
                    <a:lnTo>
                      <a:pt x="7801645" y="1001775"/>
                    </a:lnTo>
                    <a:lnTo>
                      <a:pt x="7830455" y="1024533"/>
                    </a:lnTo>
                    <a:lnTo>
                      <a:pt x="7865318" y="1010007"/>
                    </a:lnTo>
                    <a:lnTo>
                      <a:pt x="7902359" y="981197"/>
                    </a:lnTo>
                    <a:lnTo>
                      <a:pt x="7930685" y="1006375"/>
                    </a:lnTo>
                    <a:lnTo>
                      <a:pt x="7960947" y="1019448"/>
                    </a:lnTo>
                    <a:lnTo>
                      <a:pt x="7992420" y="1025259"/>
                    </a:lnTo>
                    <a:lnTo>
                      <a:pt x="8028009" y="1006133"/>
                    </a:lnTo>
                    <a:lnTo>
                      <a:pt x="8056092" y="1031795"/>
                    </a:lnTo>
                    <a:lnTo>
                      <a:pt x="8092407" y="1008312"/>
                    </a:lnTo>
                    <a:lnTo>
                      <a:pt x="8124122" y="1013396"/>
                    </a:lnTo>
                    <a:lnTo>
                      <a:pt x="8146880" y="1072468"/>
                    </a:lnTo>
                    <a:lnTo>
                      <a:pt x="8185131" y="1036395"/>
                    </a:lnTo>
                    <a:lnTo>
                      <a:pt x="8220962" y="1015091"/>
                    </a:lnTo>
                    <a:lnTo>
                      <a:pt x="8251225" y="1028890"/>
                    </a:lnTo>
                    <a:lnTo>
                      <a:pt x="8284392" y="1023564"/>
                    </a:lnTo>
                    <a:lnTo>
                      <a:pt x="8311266" y="1057942"/>
                    </a:lnTo>
                    <a:lnTo>
                      <a:pt x="8336928" y="1098857"/>
                    </a:lnTo>
                    <a:lnTo>
                      <a:pt x="8377358" y="1049469"/>
                    </a:lnTo>
                    <a:lnTo>
                      <a:pt x="8405200" y="1078037"/>
                    </a:lnTo>
                    <a:lnTo>
                      <a:pt x="8440547" y="1058911"/>
                    </a:lnTo>
                    <a:lnTo>
                      <a:pt x="8469357" y="1080942"/>
                    </a:lnTo>
                    <a:lnTo>
                      <a:pt x="8501798" y="1080458"/>
                    </a:lnTo>
                    <a:lnTo>
                      <a:pt x="8536902" y="1062784"/>
                    </a:lnTo>
                    <a:lnTo>
                      <a:pt x="8563533" y="1098857"/>
                    </a:lnTo>
                    <a:lnTo>
                      <a:pt x="8594280" y="1107815"/>
                    </a:lnTo>
                    <a:lnTo>
                      <a:pt x="8627448" y="1103941"/>
                    </a:lnTo>
                    <a:lnTo>
                      <a:pt x="8653352" y="1144130"/>
                    </a:lnTo>
                    <a:lnTo>
                      <a:pt x="8685552" y="1144130"/>
                    </a:lnTo>
                    <a:lnTo>
                      <a:pt x="8722593" y="1115078"/>
                    </a:lnTo>
                    <a:lnTo>
                      <a:pt x="8746803" y="1164224"/>
                    </a:lnTo>
                    <a:lnTo>
                      <a:pt x="8788928" y="1103457"/>
                    </a:lnTo>
                    <a:lnTo>
                      <a:pt x="8808297" y="1182139"/>
                    </a:lnTo>
                    <a:lnTo>
                      <a:pt x="8843885" y="1162045"/>
                    </a:lnTo>
                    <a:lnTo>
                      <a:pt x="8876084" y="1162772"/>
                    </a:lnTo>
                    <a:lnTo>
                      <a:pt x="8905621" y="1178992"/>
                    </a:lnTo>
                    <a:lnTo>
                      <a:pt x="8939514" y="1170519"/>
                    </a:lnTo>
                    <a:lnTo>
                      <a:pt x="8976072" y="1144856"/>
                    </a:lnTo>
                    <a:lnTo>
                      <a:pt x="9003429" y="1175361"/>
                    </a:lnTo>
                    <a:lnTo>
                      <a:pt x="9039502" y="1151877"/>
                    </a:lnTo>
                    <a:lnTo>
                      <a:pt x="9064680" y="1195455"/>
                    </a:lnTo>
                    <a:lnTo>
                      <a:pt x="9098332" y="1187466"/>
                    </a:lnTo>
                    <a:lnTo>
                      <a:pt x="9129563" y="1194971"/>
                    </a:lnTo>
                    <a:lnTo>
                      <a:pt x="9158373" y="1217244"/>
                    </a:lnTo>
                    <a:lnTo>
                      <a:pt x="9190572" y="1217486"/>
                    </a:lnTo>
                    <a:lnTo>
                      <a:pt x="9222045" y="1223781"/>
                    </a:lnTo>
                    <a:lnTo>
                      <a:pt x="9260297" y="1186255"/>
                    </a:lnTo>
                    <a:lnTo>
                      <a:pt x="9284023" y="1240486"/>
                    </a:lnTo>
                    <a:lnTo>
                      <a:pt x="9318159" y="1227654"/>
                    </a:lnTo>
                    <a:lnTo>
                      <a:pt x="9352537" y="1215791"/>
                    </a:lnTo>
                    <a:lnTo>
                      <a:pt x="9378684" y="1253559"/>
                    </a:lnTo>
                    <a:lnTo>
                      <a:pt x="9407251" y="1276801"/>
                    </a:lnTo>
                    <a:lnTo>
                      <a:pt x="9440903" y="1262275"/>
                    </a:lnTo>
                    <a:lnTo>
                      <a:pt x="9472619" y="1264696"/>
                    </a:lnTo>
                    <a:lnTo>
                      <a:pt x="9511839" y="1245570"/>
                    </a:lnTo>
                    <a:lnTo>
                      <a:pt x="9529512" y="1298832"/>
                    </a:lnTo>
                    <a:lnTo>
                      <a:pt x="9561469" y="1303916"/>
                    </a:lnTo>
                    <a:lnTo>
                      <a:pt x="9602626" y="1277527"/>
                    </a:lnTo>
                    <a:lnTo>
                      <a:pt x="9635068" y="1280190"/>
                    </a:lnTo>
                    <a:lnTo>
                      <a:pt x="9655162" y="1325463"/>
                    </a:lnTo>
                    <a:lnTo>
                      <a:pt x="9688329" y="1325947"/>
                    </a:lnTo>
                    <a:lnTo>
                      <a:pt x="9717139" y="1340957"/>
                    </a:lnTo>
                    <a:lnTo>
                      <a:pt x="9744254" y="1362020"/>
                    </a:lnTo>
                    <a:lnTo>
                      <a:pt x="9792674" y="1310695"/>
                    </a:lnTo>
                    <a:lnTo>
                      <a:pt x="9814948" y="1347494"/>
                    </a:lnTo>
                    <a:lnTo>
                      <a:pt x="9838431" y="1381630"/>
                    </a:lnTo>
                    <a:lnTo>
                      <a:pt x="9871599" y="1381630"/>
                    </a:lnTo>
                    <a:lnTo>
                      <a:pt x="9906945" y="1375093"/>
                    </a:lnTo>
                    <a:lnTo>
                      <a:pt x="9935271" y="1391798"/>
                    </a:lnTo>
                    <a:lnTo>
                      <a:pt x="9968681" y="1390830"/>
                    </a:lnTo>
                    <a:lnTo>
                      <a:pt x="9991680" y="1426418"/>
                    </a:lnTo>
                    <a:lnTo>
                      <a:pt x="10017343" y="1452081"/>
                    </a:lnTo>
                    <a:lnTo>
                      <a:pt x="10057047" y="1430292"/>
                    </a:lnTo>
                    <a:lnTo>
                      <a:pt x="10088279" y="1437071"/>
                    </a:lnTo>
                    <a:lnTo>
                      <a:pt x="10115151" y="1458860"/>
                    </a:lnTo>
                    <a:lnTo>
                      <a:pt x="10156066" y="1432713"/>
                    </a:lnTo>
                    <a:lnTo>
                      <a:pt x="10174708" y="1482828"/>
                    </a:lnTo>
                    <a:lnTo>
                      <a:pt x="10217560" y="1449418"/>
                    </a:lnTo>
                    <a:lnTo>
                      <a:pt x="10238622" y="1490817"/>
                    </a:lnTo>
                    <a:lnTo>
                      <a:pt x="10281958" y="1455954"/>
                    </a:lnTo>
                    <a:lnTo>
                      <a:pt x="10295516" y="1523500"/>
                    </a:lnTo>
                    <a:lnTo>
                      <a:pt x="10326747" y="1529795"/>
                    </a:lnTo>
                    <a:lnTo>
                      <a:pt x="10372020" y="1489364"/>
                    </a:lnTo>
                    <a:lnTo>
                      <a:pt x="10393566" y="1528826"/>
                    </a:lnTo>
                    <a:lnTo>
                      <a:pt x="10430123" y="1517932"/>
                    </a:lnTo>
                    <a:lnTo>
                      <a:pt x="10449733" y="1563689"/>
                    </a:lnTo>
                    <a:lnTo>
                      <a:pt x="10478301" y="1579668"/>
                    </a:lnTo>
                    <a:lnTo>
                      <a:pt x="10512195" y="1576520"/>
                    </a:lnTo>
                    <a:lnTo>
                      <a:pt x="10557710" y="1534395"/>
                    </a:lnTo>
                    <a:lnTo>
                      <a:pt x="10569573" y="1606298"/>
                    </a:lnTo>
                    <a:lnTo>
                      <a:pt x="10617751" y="1555700"/>
                    </a:lnTo>
                    <a:lnTo>
                      <a:pt x="10633003" y="1616467"/>
                    </a:lnTo>
                    <a:lnTo>
                      <a:pt x="10670528" y="1602183"/>
                    </a:lnTo>
                    <a:lnTo>
                      <a:pt x="10704181" y="1600246"/>
                    </a:lnTo>
                    <a:lnTo>
                      <a:pt x="10725243" y="1642129"/>
                    </a:lnTo>
                    <a:lnTo>
                      <a:pt x="10761558" y="1630993"/>
                    </a:lnTo>
                    <a:lnTo>
                      <a:pt x="10797873" y="1620824"/>
                    </a:lnTo>
                    <a:lnTo>
                      <a:pt x="10812883" y="1683044"/>
                    </a:lnTo>
                    <a:lnTo>
                      <a:pt x="10858882" y="1638982"/>
                    </a:lnTo>
                    <a:lnTo>
                      <a:pt x="10872924" y="1704349"/>
                    </a:lnTo>
                    <a:lnTo>
                      <a:pt x="10924007" y="1643582"/>
                    </a:lnTo>
                    <a:lnTo>
                      <a:pt x="10937081" y="1712822"/>
                    </a:lnTo>
                    <a:lnTo>
                      <a:pt x="10976301" y="1691760"/>
                    </a:lnTo>
                    <a:lnTo>
                      <a:pt x="11003416" y="1712822"/>
                    </a:lnTo>
                    <a:lnTo>
                      <a:pt x="11044815" y="1684497"/>
                    </a:lnTo>
                    <a:lnTo>
                      <a:pt x="11071930" y="1704833"/>
                    </a:lnTo>
                    <a:lnTo>
                      <a:pt x="11092993" y="1746474"/>
                    </a:lnTo>
                    <a:lnTo>
                      <a:pt x="11138266" y="1704833"/>
                    </a:lnTo>
                    <a:lnTo>
                      <a:pt x="11163202" y="1733643"/>
                    </a:lnTo>
                    <a:lnTo>
                      <a:pt x="11196127" y="1734369"/>
                    </a:lnTo>
                    <a:lnTo>
                      <a:pt x="11216948" y="1776495"/>
                    </a:lnTo>
                    <a:lnTo>
                      <a:pt x="11255684" y="1758337"/>
                    </a:lnTo>
                    <a:lnTo>
                      <a:pt x="11283283" y="1775284"/>
                    </a:lnTo>
                    <a:lnTo>
                      <a:pt x="11316693" y="1766811"/>
                    </a:lnTo>
                    <a:lnTo>
                      <a:pt x="11346472" y="1785694"/>
                    </a:lnTo>
                    <a:lnTo>
                      <a:pt x="11378671" y="1789084"/>
                    </a:lnTo>
                    <a:lnTo>
                      <a:pt x="11403365" y="1838714"/>
                    </a:lnTo>
                    <a:lnTo>
                      <a:pt x="11444522" y="1786663"/>
                    </a:lnTo>
                    <a:lnTo>
                      <a:pt x="11470911" y="1825157"/>
                    </a:lnTo>
                    <a:lnTo>
                      <a:pt x="11505047" y="1816441"/>
                    </a:lnTo>
                    <a:lnTo>
                      <a:pt x="11530225" y="1862682"/>
                    </a:lnTo>
                    <a:lnTo>
                      <a:pt x="11567267" y="1834841"/>
                    </a:lnTo>
                    <a:lnTo>
                      <a:pt x="11596076" y="1858324"/>
                    </a:lnTo>
                    <a:lnTo>
                      <a:pt x="11631907" y="1838714"/>
                    </a:lnTo>
                    <a:lnTo>
                      <a:pt x="11660233" y="1866314"/>
                    </a:lnTo>
                    <a:lnTo>
                      <a:pt x="11689527" y="1885924"/>
                    </a:lnTo>
                    <a:lnTo>
                      <a:pt x="11729958" y="1838956"/>
                    </a:lnTo>
                    <a:lnTo>
                      <a:pt x="11759735" y="1856388"/>
                    </a:lnTo>
                    <a:lnTo>
                      <a:pt x="11795567" y="1836777"/>
                    </a:lnTo>
                    <a:lnTo>
                      <a:pt x="11816629" y="1908681"/>
                    </a:lnTo>
                    <a:lnTo>
                      <a:pt x="11848586" y="1911829"/>
                    </a:lnTo>
                    <a:lnTo>
                      <a:pt x="11891438" y="1848882"/>
                    </a:lnTo>
                    <a:lnTo>
                      <a:pt x="11915648" y="1900207"/>
                    </a:lnTo>
                    <a:lnTo>
                      <a:pt x="11947363" y="1906260"/>
                    </a:lnTo>
                    <a:lnTo>
                      <a:pt x="11983678" y="1883019"/>
                    </a:lnTo>
                    <a:lnTo>
                      <a:pt x="12019025" y="1866798"/>
                    </a:lnTo>
                    <a:lnTo>
                      <a:pt x="12045898" y="1901902"/>
                    </a:lnTo>
                    <a:lnTo>
                      <a:pt x="12076403" y="1914249"/>
                    </a:lnTo>
                    <a:lnTo>
                      <a:pt x="12092521" y="1916655"/>
                    </a:lnTo>
                    <a:lnTo>
                      <a:pt x="12092521" y="1733795"/>
                    </a:lnTo>
                    <a:lnTo>
                      <a:pt x="12087297" y="1726380"/>
                    </a:lnTo>
                    <a:lnTo>
                      <a:pt x="12092521" y="1723137"/>
                    </a:lnTo>
                    <a:lnTo>
                      <a:pt x="12092521" y="1668685"/>
                    </a:lnTo>
                    <a:lnTo>
                      <a:pt x="12081970" y="1662708"/>
                    </a:lnTo>
                    <a:lnTo>
                      <a:pt x="12092521" y="1654625"/>
                    </a:lnTo>
                    <a:lnTo>
                      <a:pt x="12092521" y="1605541"/>
                    </a:lnTo>
                    <a:lnTo>
                      <a:pt x="12084635" y="1599035"/>
                    </a:lnTo>
                    <a:lnTo>
                      <a:pt x="12092521" y="1577347"/>
                    </a:lnTo>
                    <a:lnTo>
                      <a:pt x="12092521" y="1507481"/>
                    </a:lnTo>
                    <a:lnTo>
                      <a:pt x="12088508" y="1503406"/>
                    </a:lnTo>
                    <a:lnTo>
                      <a:pt x="12092521" y="1500367"/>
                    </a:lnTo>
                    <a:lnTo>
                      <a:pt x="12092521" y="1412497"/>
                    </a:lnTo>
                    <a:lnTo>
                      <a:pt x="12088265" y="1407776"/>
                    </a:lnTo>
                    <a:lnTo>
                      <a:pt x="12092521" y="1397055"/>
                    </a:lnTo>
                    <a:lnTo>
                      <a:pt x="12092521" y="1290071"/>
                    </a:lnTo>
                    <a:lnTo>
                      <a:pt x="12084635" y="1280432"/>
                    </a:lnTo>
                    <a:lnTo>
                      <a:pt x="12092521" y="1267518"/>
                    </a:lnTo>
                    <a:lnTo>
                      <a:pt x="12092521" y="1068991"/>
                    </a:lnTo>
                    <a:lnTo>
                      <a:pt x="12083665" y="1057942"/>
                    </a:lnTo>
                    <a:lnTo>
                      <a:pt x="12092521" y="1052338"/>
                    </a:lnTo>
                    <a:lnTo>
                      <a:pt x="12092521" y="971857"/>
                    </a:lnTo>
                    <a:lnTo>
                      <a:pt x="12071076" y="962555"/>
                    </a:lnTo>
                    <a:lnTo>
                      <a:pt x="12092521" y="943033"/>
                    </a:lnTo>
                    <a:lnTo>
                      <a:pt x="12092521" y="847878"/>
                    </a:lnTo>
                    <a:lnTo>
                      <a:pt x="12073740" y="835452"/>
                    </a:lnTo>
                    <a:lnTo>
                      <a:pt x="12092521" y="826376"/>
                    </a:lnTo>
                    <a:lnTo>
                      <a:pt x="12092521" y="782297"/>
                    </a:lnTo>
                    <a:lnTo>
                      <a:pt x="12071076" y="772264"/>
                    </a:lnTo>
                    <a:lnTo>
                      <a:pt x="12092521" y="758887"/>
                    </a:lnTo>
                    <a:lnTo>
                      <a:pt x="12092521" y="721580"/>
                    </a:lnTo>
                    <a:lnTo>
                      <a:pt x="12072770" y="708834"/>
                    </a:lnTo>
                    <a:lnTo>
                      <a:pt x="12092521" y="697074"/>
                    </a:lnTo>
                    <a:lnTo>
                      <a:pt x="12092521" y="646612"/>
                    </a:lnTo>
                    <a:lnTo>
                      <a:pt x="12090928" y="645162"/>
                    </a:lnTo>
                    <a:lnTo>
                      <a:pt x="12092521" y="644052"/>
                    </a:lnTo>
                    <a:lnTo>
                      <a:pt x="12092521" y="463677"/>
                    </a:lnTo>
                    <a:lnTo>
                      <a:pt x="12074223" y="454387"/>
                    </a:lnTo>
                    <a:lnTo>
                      <a:pt x="12079550" y="422672"/>
                    </a:lnTo>
                    <a:lnTo>
                      <a:pt x="12092521" y="415902"/>
                    </a:lnTo>
                    <a:lnTo>
                      <a:pt x="12092521" y="244878"/>
                    </a:lnTo>
                    <a:lnTo>
                      <a:pt x="12073740" y="231898"/>
                    </a:lnTo>
                    <a:lnTo>
                      <a:pt x="12087055" y="200182"/>
                    </a:lnTo>
                    <a:lnTo>
                      <a:pt x="12071318" y="168467"/>
                    </a:lnTo>
                    <a:lnTo>
                      <a:pt x="12092521" y="158476"/>
                    </a:lnTo>
                    <a:lnTo>
                      <a:pt x="12092521" y="47977"/>
                    </a:lnTo>
                    <a:lnTo>
                      <a:pt x="12080760" y="41365"/>
                    </a:lnTo>
                    <a:lnTo>
                      <a:pt x="12092521" y="34608"/>
                    </a:lnTo>
                    <a:close/>
                  </a:path>
                </a:pathLst>
              </a:custGeom>
              <a:solidFill>
                <a:srgbClr val="A8927C"/>
              </a:solidFill>
              <a:ln w="24196" cap="flat">
                <a:noFill/>
                <a:prstDash val="solid"/>
                <a:miter/>
              </a:ln>
            </p:spPr>
            <p:txBody>
              <a:bodyPr rtlCol="0" anchor="ctr"/>
              <a:lstStyle/>
              <a:p>
                <a:endParaRPr lang="zh-CN" altLang="en-US"/>
              </a:p>
            </p:txBody>
          </p:sp>
        </p:grpSp>
        <p:pic>
          <p:nvPicPr>
            <p:cNvPr id="12" name="图片 11" descr="dd695003-50b3-423d-92dc-9b5a992ae7c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043" y="0"/>
              <a:ext cx="6104478" cy="6858000"/>
            </a:xfrm>
            <a:prstGeom prst="rect">
              <a:avLst/>
            </a:prstGeom>
          </p:spPr>
        </p:pic>
      </p:grpSp>
      <p:sp>
        <p:nvSpPr>
          <p:cNvPr id="5" name="标题 4" descr="4924abcc-2406-45f7-8b7a-bcbcc3acb749"/>
          <p:cNvSpPr>
            <a:spLocks noGrp="1"/>
          </p:cNvSpPr>
          <p:nvPr>
            <p:ph type="title" hasCustomPrompt="1"/>
          </p:nvPr>
        </p:nvSpPr>
        <p:spPr>
          <a:xfrm>
            <a:off x="660400" y="1714501"/>
            <a:ext cx="5803900" cy="2324100"/>
          </a:xfrm>
          <a:prstGeom prst="rect">
            <a:avLst/>
          </a:prstGeom>
        </p:spPr>
        <p:txBody>
          <a:bodyPr wrap="square" anchor="b">
            <a:noAutofit/>
          </a:bodyPr>
          <a:lstStyle>
            <a:lvl1pPr algn="l">
              <a:lnSpc>
                <a:spcPct val="100000"/>
              </a:lnSpc>
              <a:defRPr sz="6000">
                <a:ln w="19050">
                  <a:noFill/>
                </a:ln>
                <a:solidFill>
                  <a:schemeClr val="tx1"/>
                </a:solidFill>
              </a:defRPr>
            </a:lvl1pPr>
          </a:lstStyle>
          <a:p>
            <a:pPr lvl="0"/>
            <a:r>
              <a:rPr lang="zh-CN" altLang="en-US" dirty="0"/>
              <a:t>Click to add title</a:t>
            </a:r>
            <a:endParaRPr lang="en-US" dirty="0"/>
          </a:p>
        </p:txBody>
      </p:sp>
      <p:sp>
        <p:nvSpPr>
          <p:cNvPr id="4" name="文本占位符 3" descr="cc99acd8-6449-45c0-a56e-9929719b84fc"/>
          <p:cNvSpPr>
            <a:spLocks noGrp="1"/>
          </p:cNvSpPr>
          <p:nvPr>
            <p:ph type="body" sz="quarter" idx="13" hasCustomPrompt="1"/>
          </p:nvPr>
        </p:nvSpPr>
        <p:spPr>
          <a:xfrm>
            <a:off x="660399" y="5010491"/>
            <a:ext cx="5228164" cy="290582"/>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descr="3efbc225-1437-4a98-8665-236795705fe2"/>
          <p:cNvSpPr>
            <a:spLocks noGrp="1"/>
          </p:cNvSpPr>
          <p:nvPr>
            <p:ph type="body" sz="quarter" idx="14" hasCustomPrompt="1"/>
          </p:nvPr>
        </p:nvSpPr>
        <p:spPr>
          <a:xfrm>
            <a:off x="660400" y="4662199"/>
            <a:ext cx="5228164" cy="290582"/>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Pr>
        <a:solidFill>
          <a:schemeClr val="bg1"/>
        </a:solidFill>
        <a:effectLst/>
      </p:bgPr>
    </p:bg>
    <p:spTree>
      <p:nvGrpSpPr>
        <p:cNvPr id="1" name=""/>
        <p:cNvGrpSpPr/>
        <p:nvPr/>
      </p:nvGrpSpPr>
      <p:grpSpPr>
        <a:xfrm>
          <a:off x="0" y="0"/>
          <a:ext cx="0" cy="0"/>
          <a:chOff x="0" y="0"/>
          <a:chExt cx="0" cy="0"/>
        </a:xfrm>
      </p:grpSpPr>
      <p:sp>
        <p:nvSpPr>
          <p:cNvPr id="10" name="任意多边形: 形状 9"/>
          <p:cNvSpPr/>
          <p:nvPr/>
        </p:nvSpPr>
        <p:spPr>
          <a:xfrm>
            <a:off x="0" y="-14473"/>
            <a:ext cx="12192000" cy="6872473"/>
          </a:xfrm>
          <a:custGeom>
            <a:avLst/>
            <a:gdLst>
              <a:gd name="connsiteX0" fmla="*/ 0 w 12192000"/>
              <a:gd name="connsiteY0" fmla="*/ 0 h 6872473"/>
              <a:gd name="connsiteX1" fmla="*/ 12192000 w 12192000"/>
              <a:gd name="connsiteY1" fmla="*/ 0 h 6872473"/>
              <a:gd name="connsiteX2" fmla="*/ 12192000 w 12192000"/>
              <a:gd name="connsiteY2" fmla="*/ 6872473 h 6872473"/>
              <a:gd name="connsiteX3" fmla="*/ 0 w 12192000"/>
              <a:gd name="connsiteY3" fmla="*/ 6872473 h 6872473"/>
            </a:gdLst>
            <a:ahLst/>
            <a:cxnLst>
              <a:cxn ang="0">
                <a:pos x="connsiteX0" y="connsiteY0"/>
              </a:cxn>
              <a:cxn ang="0">
                <a:pos x="connsiteX1" y="connsiteY1"/>
              </a:cxn>
              <a:cxn ang="0">
                <a:pos x="connsiteX2" y="connsiteY2"/>
              </a:cxn>
              <a:cxn ang="0">
                <a:pos x="connsiteX3" y="connsiteY3"/>
              </a:cxn>
            </a:cxnLst>
            <a:rect l="l" t="t" r="r" b="b"/>
            <a:pathLst>
              <a:path w="12192000" h="6872473">
                <a:moveTo>
                  <a:pt x="0" y="0"/>
                </a:moveTo>
                <a:lnTo>
                  <a:pt x="12192000" y="0"/>
                </a:lnTo>
                <a:lnTo>
                  <a:pt x="12192000" y="6872473"/>
                </a:lnTo>
                <a:lnTo>
                  <a:pt x="0" y="6872473"/>
                </a:lnTo>
                <a:close/>
              </a:path>
            </a:pathLst>
          </a:custGeom>
          <a:blipFill dpi="0" rotWithShape="1">
            <a:blip r:embed="rId9">
              <a:alphaModFix amt="50000"/>
            </a:blip>
            <a:srcRect/>
            <a:stretch>
              <a:fillRect/>
            </a:stretch>
          </a:blipFill>
          <a:ln w="10160" cap="flat">
            <a:noFill/>
            <a:prstDash val="solid"/>
            <a:miter/>
          </a:ln>
        </p:spPr>
        <p:txBody>
          <a:bodyPr rtlCol="0" anchor="ctr"/>
          <a:lstStyle/>
          <a:p>
            <a:endParaRPr lang="zh-CN" altLang="en-US"/>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zh-CN" altLang="en-US" dirty="0"/>
              <a:t>Click to add title</a:t>
            </a:r>
            <a:endParaRPr 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0fb1259c-94ca-4adc-8ef0-9a9a8c259f16"/>
          <p:cNvSpPr>
            <a:spLocks noGrp="1"/>
          </p:cNvSpPr>
          <p:nvPr>
            <p:ph type="ctrTitle" hasCustomPrompt="1"/>
          </p:nvPr>
        </p:nvSpPr>
        <p:spPr>
          <a:xfrm>
            <a:off x="758475" y="1498387"/>
            <a:ext cx="5540724" cy="1122003"/>
          </a:xfrm>
        </p:spPr>
        <p:txBody>
          <a:bodyPr anchorCtr="0"/>
          <a:lstStyle/>
          <a:p>
            <a:pPr algn="l">
              <a:lnSpc>
                <a:spcPct val="100000"/>
              </a:lnSpc>
              <a:spcBef>
                <a:spcPct val="0"/>
              </a:spcBef>
            </a:pPr>
            <a:r>
              <a:rPr lang="en-US" sz="5400" b="1" i="0" u="none" dirty="0" err="1">
                <a:solidFill>
                  <a:srgbClr val="000000"/>
                </a:solidFill>
                <a:ea typeface="微软雅黑"/>
              </a:rPr>
              <a:t>我眼中的马克思</a:t>
            </a:r>
            <a:endParaRPr lang="en-US" sz="5400" b="1" i="0" u="none" dirty="0">
              <a:solidFill>
                <a:srgbClr val="000000"/>
              </a:solidFill>
              <a:ea typeface="微软雅黑"/>
            </a:endParaRPr>
          </a:p>
        </p:txBody>
      </p:sp>
      <p:sp>
        <p:nvSpPr>
          <p:cNvPr id="9" name="副标题 8" descr="df7f8ae0-500c-41a5-a539-2612ac93449a"/>
          <p:cNvSpPr>
            <a:spLocks noGrp="1"/>
          </p:cNvSpPr>
          <p:nvPr>
            <p:ph type="subTitle" sz="quarter" idx="1" hasCustomPrompt="1"/>
          </p:nvPr>
        </p:nvSpPr>
        <p:spPr>
          <a:xfrm>
            <a:off x="758475" y="2733766"/>
            <a:ext cx="5921725" cy="639835"/>
          </a:xfrm>
        </p:spPr>
        <p:txBody>
          <a:bodyPr anchorCtr="0">
            <a:normAutofit fontScale="92500"/>
          </a:bodyPr>
          <a:lstStyle/>
          <a:p>
            <a:pPr algn="l">
              <a:lnSpc>
                <a:spcPct val="100000"/>
              </a:lnSpc>
              <a:spcBef>
                <a:spcPts val="1000"/>
              </a:spcBef>
            </a:pPr>
            <a:r>
              <a:rPr lang="en-US" sz="2800" b="0" i="0" u="none" dirty="0" err="1">
                <a:solidFill>
                  <a:srgbClr val="000000"/>
                </a:solidFill>
                <a:ea typeface="微软雅黑"/>
              </a:rPr>
              <a:t>探寻伟大思想家的传奇人生与深远影响</a:t>
            </a:r>
            <a:endParaRPr lang="en-US" sz="2800" b="0" i="0" u="none" dirty="0">
              <a:solidFill>
                <a:srgbClr val="000000"/>
              </a:solidFill>
              <a:ea typeface="微软雅黑"/>
            </a:endParaRPr>
          </a:p>
        </p:txBody>
      </p:sp>
      <p:sp>
        <p:nvSpPr>
          <p:cNvPr id="4" name="文本占位符 3" descr="16943a8a-7672-49fb-809c-1297dfd4eadb"/>
          <p:cNvSpPr>
            <a:spLocks noGrp="1"/>
          </p:cNvSpPr>
          <p:nvPr>
            <p:ph type="body" sz="quarter" idx="13" hasCustomPrompt="1"/>
          </p:nvPr>
        </p:nvSpPr>
        <p:spPr>
          <a:xfrm>
            <a:off x="758475" y="3373601"/>
            <a:ext cx="4797082" cy="1382816"/>
          </a:xfrm>
        </p:spPr>
        <p:txBody>
          <a:bodyPr anchorCtr="0">
            <a:noAutofit/>
          </a:bodyPr>
          <a:lstStyle/>
          <a:p>
            <a:pPr algn="l">
              <a:lnSpc>
                <a:spcPct val="100000"/>
              </a:lnSpc>
              <a:spcBef>
                <a:spcPts val="1000"/>
              </a:spcBef>
            </a:pPr>
            <a:r>
              <a:rPr lang="zh-CN" altLang="en-US" sz="1800" b="0" i="0" u="none" dirty="0">
                <a:solidFill>
                  <a:srgbClr val="000000"/>
                </a:solidFill>
                <a:ea typeface="微软雅黑"/>
              </a:rPr>
              <a:t>宋亦寒 郭一锋 黄嘉麟 吴晓宇 林一言 李宸瀚 黄翔泰 潘彦哲 宋柏安  汪  钰  谢宇哲 赵以恒</a:t>
            </a:r>
            <a:endParaRPr lang="en-US" sz="1800" b="0" i="0" u="none" dirty="0">
              <a:solidFill>
                <a:srgbClr val="000000"/>
              </a:solidFill>
              <a:ea typeface="微软雅黑"/>
            </a:endParaRPr>
          </a:p>
        </p:txBody>
      </p:sp>
      <p:pic>
        <p:nvPicPr>
          <p:cNvPr id="3" name="图片 2" descr="穿着黑色衣服的男人&#10;&#10;AI 生成的内容可能不正确。">
            <a:extLst>
              <a:ext uri="{FF2B5EF4-FFF2-40B4-BE49-F238E27FC236}">
                <a16:creationId xmlns:a16="http://schemas.microsoft.com/office/drawing/2014/main" id="{2E0B07A0-6E6D-92A8-0F58-CA0809339CAE}"/>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5453956" y="0"/>
            <a:ext cx="5504349"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p:txBody>
          <a:bodyPr anchorCtr="0"/>
          <a:lstStyle/>
          <a:p>
            <a:pPr algn="l">
              <a:lnSpc>
                <a:spcPct val="100000"/>
              </a:lnSpc>
              <a:spcBef>
                <a:spcPct val="0"/>
              </a:spcBef>
            </a:pPr>
            <a:r>
              <a:rPr lang="zh-CN" altLang="en-US" dirty="0">
                <a:solidFill>
                  <a:srgbClr val="000000"/>
                </a:solidFill>
                <a:ea typeface="微软雅黑"/>
              </a:rPr>
              <a:t>简要</a:t>
            </a:r>
            <a:r>
              <a:rPr lang="en-US" sz="2800" b="1" i="0" u="none" dirty="0" err="1">
                <a:solidFill>
                  <a:srgbClr val="000000"/>
                </a:solidFill>
                <a:ea typeface="微软雅黑"/>
              </a:rPr>
              <a:t>概述</a:t>
            </a:r>
            <a:endParaRPr lang="en-US" sz="2800" b="1" i="0" u="none" dirty="0">
              <a:solidFill>
                <a:srgbClr val="000000"/>
              </a:solidFill>
              <a:ea typeface="微软雅黑"/>
            </a:endParaRPr>
          </a:p>
        </p:txBody>
      </p:sp>
      <p:sp>
        <p:nvSpPr>
          <p:cNvPr id="9" name="文本框 8">
            <a:extLst>
              <a:ext uri="{FF2B5EF4-FFF2-40B4-BE49-F238E27FC236}">
                <a16:creationId xmlns:a16="http://schemas.microsoft.com/office/drawing/2014/main" id="{A4DBD07D-BBCE-3A42-1DA9-8E7407BC32EE}"/>
              </a:ext>
            </a:extLst>
          </p:cNvPr>
          <p:cNvSpPr txBox="1"/>
          <p:nvPr/>
        </p:nvSpPr>
        <p:spPr>
          <a:xfrm>
            <a:off x="660400" y="2648778"/>
            <a:ext cx="4065105" cy="2246769"/>
          </a:xfrm>
          <a:prstGeom prst="rect">
            <a:avLst/>
          </a:prstGeom>
          <a:noFill/>
        </p:spPr>
        <p:txBody>
          <a:bodyPr wrap="square" rtlCol="0">
            <a:spAutoFit/>
          </a:bodyPr>
          <a:lstStyle/>
          <a:p>
            <a:r>
              <a:rPr lang="zh-CN" altLang="en-US" sz="2800" dirty="0"/>
              <a:t>哲学</a:t>
            </a:r>
            <a:endParaRPr lang="en-US" altLang="zh-CN" sz="2800" dirty="0"/>
          </a:p>
          <a:p>
            <a:endParaRPr lang="en-US" altLang="zh-CN" sz="2800" dirty="0"/>
          </a:p>
          <a:p>
            <a:r>
              <a:rPr lang="zh-CN" altLang="en-US" sz="2800" dirty="0"/>
              <a:t>政治经济学</a:t>
            </a:r>
            <a:endParaRPr lang="en-US" altLang="zh-CN" sz="2800" dirty="0"/>
          </a:p>
          <a:p>
            <a:endParaRPr lang="en-US" altLang="zh-CN" sz="2800" dirty="0"/>
          </a:p>
          <a:p>
            <a:r>
              <a:rPr lang="zh-CN" altLang="en-US" sz="2800" dirty="0"/>
              <a:t>科学社会主义</a:t>
            </a:r>
          </a:p>
        </p:txBody>
      </p:sp>
      <p:sp>
        <p:nvSpPr>
          <p:cNvPr id="14" name="文本框 13">
            <a:extLst>
              <a:ext uri="{FF2B5EF4-FFF2-40B4-BE49-F238E27FC236}">
                <a16:creationId xmlns:a16="http://schemas.microsoft.com/office/drawing/2014/main" id="{0AA2CFB8-EE13-FED8-8154-F51F43003B12}"/>
              </a:ext>
            </a:extLst>
          </p:cNvPr>
          <p:cNvSpPr txBox="1"/>
          <p:nvPr/>
        </p:nvSpPr>
        <p:spPr>
          <a:xfrm>
            <a:off x="4418912" y="2713383"/>
            <a:ext cx="6095170" cy="461665"/>
          </a:xfrm>
          <a:prstGeom prst="rect">
            <a:avLst/>
          </a:prstGeom>
          <a:noFill/>
        </p:spPr>
        <p:txBody>
          <a:bodyPr wrap="square">
            <a:spAutoFit/>
          </a:bodyPr>
          <a:lstStyle/>
          <a:p>
            <a:r>
              <a:rPr lang="zh-CN" altLang="en-US" sz="2400" b="1" dirty="0"/>
              <a:t>辩证唯物主义</a:t>
            </a:r>
            <a:r>
              <a:rPr lang="zh-CN" altLang="en-US" sz="2400" dirty="0"/>
              <a:t>和</a:t>
            </a:r>
            <a:r>
              <a:rPr lang="zh-CN" altLang="en-US" sz="2400" b="1" dirty="0"/>
              <a:t>历史唯物主义</a:t>
            </a:r>
            <a:endParaRPr lang="zh-CN" altLang="en-US" sz="2400" dirty="0"/>
          </a:p>
        </p:txBody>
      </p:sp>
      <p:sp>
        <p:nvSpPr>
          <p:cNvPr id="18" name="文本框 17">
            <a:extLst>
              <a:ext uri="{FF2B5EF4-FFF2-40B4-BE49-F238E27FC236}">
                <a16:creationId xmlns:a16="http://schemas.microsoft.com/office/drawing/2014/main" id="{B7971D34-30C9-3A36-08C0-2892505555A2}"/>
              </a:ext>
            </a:extLst>
          </p:cNvPr>
          <p:cNvSpPr txBox="1"/>
          <p:nvPr/>
        </p:nvSpPr>
        <p:spPr>
          <a:xfrm>
            <a:off x="4418912" y="3541329"/>
            <a:ext cx="2514600" cy="461665"/>
          </a:xfrm>
          <a:prstGeom prst="rect">
            <a:avLst/>
          </a:prstGeom>
          <a:noFill/>
        </p:spPr>
        <p:txBody>
          <a:bodyPr wrap="square" rtlCol="0">
            <a:spAutoFit/>
          </a:bodyPr>
          <a:lstStyle/>
          <a:p>
            <a:r>
              <a:rPr lang="zh-CN" altLang="en-US" sz="2400" b="1" dirty="0"/>
              <a:t>剩余价值理论</a:t>
            </a:r>
          </a:p>
        </p:txBody>
      </p:sp>
      <p:sp>
        <p:nvSpPr>
          <p:cNvPr id="22" name="文本框 21">
            <a:extLst>
              <a:ext uri="{FF2B5EF4-FFF2-40B4-BE49-F238E27FC236}">
                <a16:creationId xmlns:a16="http://schemas.microsoft.com/office/drawing/2014/main" id="{DDEC0A78-E7E2-CAE3-7ACC-B1C111512EE7}"/>
              </a:ext>
            </a:extLst>
          </p:cNvPr>
          <p:cNvSpPr txBox="1"/>
          <p:nvPr/>
        </p:nvSpPr>
        <p:spPr>
          <a:xfrm>
            <a:off x="4418912" y="4369275"/>
            <a:ext cx="4109831" cy="461665"/>
          </a:xfrm>
          <a:prstGeom prst="rect">
            <a:avLst/>
          </a:prstGeom>
          <a:noFill/>
        </p:spPr>
        <p:txBody>
          <a:bodyPr wrap="square" rtlCol="0">
            <a:spAutoFit/>
          </a:bodyPr>
          <a:lstStyle/>
          <a:p>
            <a:r>
              <a:rPr lang="zh-CN" altLang="en-US" sz="2400" b="1" dirty="0"/>
              <a:t>阶级斗争</a:t>
            </a:r>
            <a:r>
              <a:rPr lang="zh-CN" altLang="en-US" sz="2400" dirty="0"/>
              <a:t>和</a:t>
            </a:r>
            <a:r>
              <a:rPr lang="zh-CN" altLang="en-US" sz="2400" b="1" dirty="0"/>
              <a:t>无产阶级专政</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a:xfrm>
            <a:off x="720035" y="662587"/>
            <a:ext cx="10858500" cy="900112"/>
          </a:xfrm>
        </p:spPr>
        <p:txBody>
          <a:bodyPr anchorCtr="0">
            <a:normAutofit fontScale="90000"/>
          </a:bodyPr>
          <a:lstStyle/>
          <a:p>
            <a:r>
              <a:rPr lang="en-US" sz="2400" b="1" i="0" u="none" dirty="0" err="1">
                <a:solidFill>
                  <a:srgbClr val="000000"/>
                </a:solidFill>
                <a:ea typeface="微软雅黑"/>
              </a:rPr>
              <a:t>产生背景</a:t>
            </a:r>
            <a:br>
              <a:rPr lang="en-US" sz="2400" b="1" i="0" u="none" dirty="0">
                <a:solidFill>
                  <a:srgbClr val="000000"/>
                </a:solidFill>
                <a:ea typeface="微软雅黑"/>
              </a:rPr>
            </a:br>
            <a:br>
              <a:rPr lang="en-US" sz="2400" b="1" i="0" u="none" baseline="-25000" dirty="0">
                <a:solidFill>
                  <a:srgbClr val="000000"/>
                </a:solidFill>
                <a:ea typeface="微软雅黑"/>
              </a:rPr>
            </a:br>
            <a:r>
              <a:rPr lang="en-US" sz="2400" b="1" i="0" u="none" baseline="-25000" dirty="0">
                <a:solidFill>
                  <a:srgbClr val="000000"/>
                </a:solidFill>
                <a:ea typeface="微软雅黑"/>
              </a:rPr>
              <a:t>___</a:t>
            </a:r>
            <a:r>
              <a:rPr lang="en-US" altLang="zh-CN" sz="2400" dirty="0" err="1">
                <a:solidFill>
                  <a:srgbClr val="000000"/>
                </a:solidFill>
              </a:rPr>
              <a:t>马克思主义诞生的时代因素</a:t>
            </a:r>
            <a:endParaRPr lang="en-US" sz="2800" b="1" i="0" u="none" dirty="0">
              <a:solidFill>
                <a:srgbClr val="000000"/>
              </a:solidFill>
              <a:ea typeface="微软雅黑"/>
            </a:endParaRPr>
          </a:p>
        </p:txBody>
      </p:sp>
      <p:grpSp>
        <p:nvGrpSpPr>
          <p:cNvPr id="23" name="116abc49-97e3-41fe-8fb1-8d48097aad81.source.4.zh-Hans.pptx" descr="7aaffe48-be73-41bb-b277-51785e001573">
            <a:extLst>
              <a:ext uri="{FF2B5EF4-FFF2-40B4-BE49-F238E27FC236}">
                <a16:creationId xmlns:a16="http://schemas.microsoft.com/office/drawing/2014/main" id="{9ABC0E1F-BE6C-779E-DF5D-342AA1218AF4}"/>
              </a:ext>
            </a:extLst>
          </p:cNvPr>
          <p:cNvGrpSpPr/>
          <p:nvPr/>
        </p:nvGrpSpPr>
        <p:grpSpPr>
          <a:xfrm>
            <a:off x="1095977" y="2373175"/>
            <a:ext cx="10015077" cy="3389271"/>
            <a:chOff x="1095977" y="2373175"/>
            <a:chExt cx="10015077" cy="3389271"/>
          </a:xfrm>
        </p:grpSpPr>
        <p:sp>
          <p:nvSpPr>
            <p:cNvPr id="7" name="îŝlíḑé" descr="be933b86-aff4-442a-a6c0-4758f469bc91">
              <a:extLst>
                <a:ext uri="{FF2B5EF4-FFF2-40B4-BE49-F238E27FC236}">
                  <a16:creationId xmlns:a16="http://schemas.microsoft.com/office/drawing/2014/main" id="{B828A2F2-CE77-4FA5-B762-161ED5BB758E}"/>
                </a:ext>
              </a:extLst>
            </p:cNvPr>
            <p:cNvSpPr/>
            <p:nvPr/>
          </p:nvSpPr>
          <p:spPr>
            <a:xfrm rot="16200000">
              <a:off x="5787871" y="-1176370"/>
              <a:ext cx="603786" cy="7702876"/>
            </a:xfrm>
            <a:prstGeom prst="rightBracket">
              <a:avLst>
                <a:gd name="adj" fmla="val 125234"/>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endParaRPr/>
            </a:p>
          </p:txBody>
        </p:sp>
        <p:sp>
          <p:nvSpPr>
            <p:cNvPr id="8" name="îŝlïḑè" descr="484d3d80-5cd7-4f89-b0b0-75f8dcc114b6">
              <a:extLst>
                <a:ext uri="{FF2B5EF4-FFF2-40B4-BE49-F238E27FC236}">
                  <a16:creationId xmlns:a16="http://schemas.microsoft.com/office/drawing/2014/main" id="{922935E4-120C-44FA-AFF9-195B07A3B3FE}"/>
                </a:ext>
              </a:extLst>
            </p:cNvPr>
            <p:cNvSpPr/>
            <p:nvPr/>
          </p:nvSpPr>
          <p:spPr>
            <a:xfrm rot="16200000">
              <a:off x="5794672" y="1388141"/>
              <a:ext cx="603786" cy="2573854"/>
            </a:xfrm>
            <a:prstGeom prst="rightBracket">
              <a:avLst>
                <a:gd name="adj" fmla="val 125234"/>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chorCtr="0">
              <a:normAutofit/>
            </a:bodyPr>
            <a:lstStyle/>
            <a:p>
              <a:pPr algn="ctr"/>
              <a:endParaRPr/>
            </a:p>
          </p:txBody>
        </p:sp>
        <p:grpSp>
          <p:nvGrpSpPr>
            <p:cNvPr id="32" name="组合 31" descr="e6e0ec16-1cff-4c7c-bd68-dcb151131907">
              <a:extLst>
                <a:ext uri="{FF2B5EF4-FFF2-40B4-BE49-F238E27FC236}">
                  <a16:creationId xmlns:a16="http://schemas.microsoft.com/office/drawing/2014/main" id="{FEDF3E43-70B6-3FF7-1D3F-A4182B384BE1}"/>
                </a:ext>
              </a:extLst>
            </p:cNvPr>
            <p:cNvGrpSpPr/>
            <p:nvPr/>
          </p:nvGrpSpPr>
          <p:grpSpPr>
            <a:xfrm>
              <a:off x="1095977" y="2955781"/>
              <a:ext cx="2275774" cy="2806665"/>
              <a:chOff x="1095977" y="3604370"/>
              <a:chExt cx="2275774" cy="2806665"/>
            </a:xfrm>
          </p:grpSpPr>
          <p:sp>
            <p:nvSpPr>
              <p:cNvPr id="3" name="íśļïḓê" descr="f221f48a-1cef-443c-870c-2dad808fa6cb">
                <a:extLst>
                  <a:ext uri="{FF2B5EF4-FFF2-40B4-BE49-F238E27FC236}">
                    <a16:creationId xmlns:a16="http://schemas.microsoft.com/office/drawing/2014/main" id="{8C275A0F-CFF8-4BCB-81A0-6F0FC5322F11}"/>
                  </a:ext>
                </a:extLst>
              </p:cNvPr>
              <p:cNvSpPr/>
              <p:nvPr/>
            </p:nvSpPr>
            <p:spPr>
              <a:xfrm>
                <a:off x="1755411" y="3604370"/>
                <a:ext cx="965831" cy="965832"/>
              </a:xfrm>
              <a:prstGeom prst="star7">
                <a:avLst>
                  <a:gd name="adj" fmla="val 40882"/>
                  <a:gd name="hf" fmla="val 102572"/>
                  <a:gd name="vf" fmla="val 10521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ctr"/>
                <a:endParaRPr/>
              </a:p>
            </p:txBody>
          </p:sp>
          <p:grpSp>
            <p:nvGrpSpPr>
              <p:cNvPr id="24" name="组合 23" descr="ccf169be-b0c0-4240-b573-76a996ff743b">
                <a:extLst>
                  <a:ext uri="{FF2B5EF4-FFF2-40B4-BE49-F238E27FC236}">
                    <a16:creationId xmlns:a16="http://schemas.microsoft.com/office/drawing/2014/main" id="{BEB7B0F5-3170-A463-13B0-4FEE0377F0CA}"/>
                  </a:ext>
                </a:extLst>
              </p:cNvPr>
              <p:cNvGrpSpPr/>
              <p:nvPr/>
            </p:nvGrpSpPr>
            <p:grpSpPr>
              <a:xfrm>
                <a:off x="1095977" y="3894902"/>
                <a:ext cx="2275774" cy="2516133"/>
                <a:chOff x="1095977" y="3894902"/>
                <a:chExt cx="2275774" cy="2516133"/>
              </a:xfrm>
            </p:grpSpPr>
            <p:sp>
              <p:nvSpPr>
                <p:cNvPr id="13" name="Text1" descr="0639da5c-5b01-4224-bc7d-6f6de60e858e">
                  <a:extLst>
                    <a:ext uri="{FF2B5EF4-FFF2-40B4-BE49-F238E27FC236}">
                      <a16:creationId xmlns:a16="http://schemas.microsoft.com/office/drawing/2014/main" id="{599701F3-7C21-4EBF-93C2-62DEF5B94ACE}"/>
                    </a:ext>
                  </a:extLst>
                </p:cNvPr>
                <p:cNvSpPr txBox="1"/>
                <p:nvPr/>
              </p:nvSpPr>
              <p:spPr>
                <a:xfrm>
                  <a:off x="1095977" y="4839554"/>
                  <a:ext cx="2266851" cy="1571481"/>
                </a:xfrm>
                <a:prstGeom prst="rect">
                  <a:avLst/>
                </a:prstGeom>
                <a:noFill/>
              </p:spPr>
              <p:txBody>
                <a:bodyPr wrap="square" lIns="91440" tIns="45720" rIns="91440" bIns="45720" anchor="t" anchorCtr="1">
                  <a:normAutofit/>
                </a:bodyPr>
                <a:lstStyle/>
                <a:p>
                  <a:pPr algn="ctr">
                    <a:lnSpc>
                      <a:spcPct val="120000"/>
                    </a:lnSpc>
                  </a:pPr>
                  <a:r>
                    <a:rPr lang="en-US" sz="1400" b="0" i="0" u="none" dirty="0" err="1">
                      <a:solidFill>
                        <a:srgbClr val="000000"/>
                      </a:solidFill>
                      <a:ea typeface="微软雅黑"/>
                    </a:rPr>
                    <a:t>资本主义制度弊端暴露，</a:t>
                  </a:r>
                  <a:r>
                    <a:rPr lang="en-US" sz="1400" b="1" i="0" u="none" dirty="0" err="1">
                      <a:solidFill>
                        <a:srgbClr val="000000"/>
                      </a:solidFill>
                      <a:ea typeface="微软雅黑"/>
                    </a:rPr>
                    <a:t>阶级矛盾</a:t>
                  </a:r>
                  <a:r>
                    <a:rPr lang="en-US" sz="1400" b="0" i="0" u="none" dirty="0" err="1">
                      <a:solidFill>
                        <a:srgbClr val="000000"/>
                      </a:solidFill>
                      <a:ea typeface="微软雅黑"/>
                    </a:rPr>
                    <a:t>尖锐，无产阶级与资产阶级的斗争日益激烈，工人运动逐渐兴起，迫切需要科学理论的指导</a:t>
                  </a:r>
                  <a:endParaRPr lang="en-US" sz="1400" b="0" i="0" u="none" dirty="0">
                    <a:solidFill>
                      <a:srgbClr val="000000"/>
                    </a:solidFill>
                    <a:ea typeface="微软雅黑"/>
                  </a:endParaRPr>
                </a:p>
              </p:txBody>
            </p:sp>
            <p:sp>
              <p:nvSpPr>
                <p:cNvPr id="14" name="Bullet1" descr="75fc1d08-72f5-407a-a8c3-c09f1f3deddd">
                  <a:extLst>
                    <a:ext uri="{FF2B5EF4-FFF2-40B4-BE49-F238E27FC236}">
                      <a16:creationId xmlns:a16="http://schemas.microsoft.com/office/drawing/2014/main" id="{EED9B4A3-6339-49EB-ADB2-B83CE0252FD2}"/>
                    </a:ext>
                  </a:extLst>
                </p:cNvPr>
                <p:cNvSpPr/>
                <p:nvPr/>
              </p:nvSpPr>
              <p:spPr>
                <a:xfrm>
                  <a:off x="1104899" y="3894902"/>
                  <a:ext cx="2266852" cy="417331"/>
                </a:xfrm>
                <a:prstGeom prst="rect">
                  <a:avLst/>
                </a:prstGeom>
              </p:spPr>
              <p:txBody>
                <a:bodyPr wrap="square" lIns="91440" tIns="45720" rIns="91440" bIns="45720" anchor="ctr" anchorCtr="1">
                  <a:normAutofit/>
                </a:bodyPr>
                <a:lstStyle/>
                <a:p>
                  <a:pPr algn="l">
                    <a:spcBef>
                      <a:spcPct val="0"/>
                    </a:spcBef>
                  </a:pPr>
                  <a:r>
                    <a:rPr lang="en-US" sz="1600" b="1" i="0" u="none" dirty="0" err="1">
                      <a:solidFill>
                        <a:schemeClr val="bg1"/>
                      </a:solidFill>
                      <a:ea typeface="微软雅黑"/>
                    </a:rPr>
                    <a:t>政治因素</a:t>
                  </a:r>
                  <a:endParaRPr lang="en-US" sz="1600" b="1" i="0" u="none" dirty="0">
                    <a:solidFill>
                      <a:schemeClr val="bg1"/>
                    </a:solidFill>
                    <a:ea typeface="微软雅黑"/>
                  </a:endParaRPr>
                </a:p>
              </p:txBody>
            </p:sp>
          </p:grpSp>
        </p:grpSp>
        <p:grpSp>
          <p:nvGrpSpPr>
            <p:cNvPr id="33" name="组合 32" descr="fded3928-9734-492c-8e32-2536df880ea0">
              <a:extLst>
                <a:ext uri="{FF2B5EF4-FFF2-40B4-BE49-F238E27FC236}">
                  <a16:creationId xmlns:a16="http://schemas.microsoft.com/office/drawing/2014/main" id="{16B2BE29-3C56-DC0B-030A-4A9BB293CFB5}"/>
                </a:ext>
              </a:extLst>
            </p:cNvPr>
            <p:cNvGrpSpPr/>
            <p:nvPr/>
          </p:nvGrpSpPr>
          <p:grpSpPr>
            <a:xfrm>
              <a:off x="3668699" y="2955781"/>
              <a:ext cx="2274367" cy="2806664"/>
              <a:chOff x="3668699" y="3604370"/>
              <a:chExt cx="2274367" cy="2806664"/>
            </a:xfrm>
          </p:grpSpPr>
          <p:sp>
            <p:nvSpPr>
              <p:cNvPr id="4" name="ïṡḻïḓé" descr="76f47b92-1479-4ed8-a216-841d214b16fa">
                <a:extLst>
                  <a:ext uri="{FF2B5EF4-FFF2-40B4-BE49-F238E27FC236}">
                    <a16:creationId xmlns:a16="http://schemas.microsoft.com/office/drawing/2014/main" id="{236CBC81-3BBA-4CA6-9C9B-11D45F7AA8C5}"/>
                  </a:ext>
                </a:extLst>
              </p:cNvPr>
              <p:cNvSpPr/>
              <p:nvPr/>
            </p:nvSpPr>
            <p:spPr>
              <a:xfrm>
                <a:off x="4327194" y="3604370"/>
                <a:ext cx="965831" cy="965832"/>
              </a:xfrm>
              <a:prstGeom prst="star7">
                <a:avLst>
                  <a:gd name="adj" fmla="val 40882"/>
                  <a:gd name="hf" fmla="val 102572"/>
                  <a:gd name="vf" fmla="val 10521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ctr"/>
                <a:endParaRPr/>
              </a:p>
            </p:txBody>
          </p:sp>
          <p:grpSp>
            <p:nvGrpSpPr>
              <p:cNvPr id="25" name="组合 24" descr="49475e04-f6a6-48df-88b9-30c0c871b5a2">
                <a:extLst>
                  <a:ext uri="{FF2B5EF4-FFF2-40B4-BE49-F238E27FC236}">
                    <a16:creationId xmlns:a16="http://schemas.microsoft.com/office/drawing/2014/main" id="{2144CE97-0BEF-A323-6F37-640FEEFA4826}"/>
                  </a:ext>
                </a:extLst>
              </p:cNvPr>
              <p:cNvGrpSpPr/>
              <p:nvPr/>
            </p:nvGrpSpPr>
            <p:grpSpPr>
              <a:xfrm>
                <a:off x="3668699" y="3894902"/>
                <a:ext cx="2274367" cy="2516132"/>
                <a:chOff x="3668699" y="3894902"/>
                <a:chExt cx="2274367" cy="2516132"/>
              </a:xfrm>
            </p:grpSpPr>
            <p:sp>
              <p:nvSpPr>
                <p:cNvPr id="15" name="Text2" descr="ef243b3c-c7f8-402b-aea3-fea95413894f">
                  <a:extLst>
                    <a:ext uri="{FF2B5EF4-FFF2-40B4-BE49-F238E27FC236}">
                      <a16:creationId xmlns:a16="http://schemas.microsoft.com/office/drawing/2014/main" id="{27429508-D06F-4252-BF4F-C757A9502611}"/>
                    </a:ext>
                  </a:extLst>
                </p:cNvPr>
                <p:cNvSpPr txBox="1"/>
                <p:nvPr/>
              </p:nvSpPr>
              <p:spPr>
                <a:xfrm>
                  <a:off x="3668699" y="4839553"/>
                  <a:ext cx="2266851" cy="1571481"/>
                </a:xfrm>
                <a:prstGeom prst="rect">
                  <a:avLst/>
                </a:prstGeom>
                <a:noFill/>
              </p:spPr>
              <p:txBody>
                <a:bodyPr wrap="square" lIns="91440" tIns="45720" rIns="91440" bIns="45720" anchor="t" anchorCtr="1">
                  <a:normAutofit fontScale="92500"/>
                </a:bodyPr>
                <a:lstStyle/>
                <a:p>
                  <a:pPr algn="ctr">
                    <a:lnSpc>
                      <a:spcPct val="120000"/>
                    </a:lnSpc>
                  </a:pPr>
                  <a:r>
                    <a:rPr lang="en-US" sz="1400" b="1" i="0" u="none" dirty="0">
                      <a:solidFill>
                        <a:srgbClr val="000000"/>
                      </a:solidFill>
                      <a:ea typeface="微软雅黑"/>
                    </a:rPr>
                    <a:t>工业革命</a:t>
                  </a:r>
                  <a:r>
                    <a:rPr lang="en-US" sz="1400" b="0" i="0" u="none" dirty="0">
                      <a:solidFill>
                        <a:srgbClr val="000000"/>
                      </a:solidFill>
                      <a:ea typeface="微软雅黑"/>
                    </a:rPr>
                    <a:t>推动资本主义经济迅速发展，但也引发了经济危机，使资本主义生产关系与社会化大生产之间的矛盾日益突出，为马克思主义诞生提供了经济基础</a:t>
                  </a:r>
                </a:p>
              </p:txBody>
            </p:sp>
            <p:sp>
              <p:nvSpPr>
                <p:cNvPr id="16" name="Bullet2" descr="74af223e-60dc-49e9-9954-e6ca5d81e26c">
                  <a:extLst>
                    <a:ext uri="{FF2B5EF4-FFF2-40B4-BE49-F238E27FC236}">
                      <a16:creationId xmlns:a16="http://schemas.microsoft.com/office/drawing/2014/main" id="{5E8F7A39-D812-4157-B330-B5C954745CD1}"/>
                    </a:ext>
                  </a:extLst>
                </p:cNvPr>
                <p:cNvSpPr/>
                <p:nvPr/>
              </p:nvSpPr>
              <p:spPr>
                <a:xfrm>
                  <a:off x="3676214" y="3894902"/>
                  <a:ext cx="2266852" cy="417331"/>
                </a:xfrm>
                <a:prstGeom prst="rect">
                  <a:avLst/>
                </a:prstGeom>
              </p:spPr>
              <p:txBody>
                <a:bodyPr wrap="square" lIns="91440" tIns="45720" rIns="91440" bIns="45720" anchor="ctr" anchorCtr="1">
                  <a:normAutofit/>
                </a:bodyPr>
                <a:lstStyle/>
                <a:p>
                  <a:pPr algn="l">
                    <a:spcBef>
                      <a:spcPct val="0"/>
                    </a:spcBef>
                  </a:pPr>
                  <a:r>
                    <a:rPr lang="en-US" sz="1600" b="1" i="0" u="none" dirty="0" err="1">
                      <a:solidFill>
                        <a:schemeClr val="bg1"/>
                      </a:solidFill>
                      <a:ea typeface="微软雅黑"/>
                    </a:rPr>
                    <a:t>经济前提</a:t>
                  </a:r>
                  <a:endParaRPr lang="en-US" sz="1600" b="1" i="0" u="none" dirty="0">
                    <a:solidFill>
                      <a:schemeClr val="bg1"/>
                    </a:solidFill>
                    <a:ea typeface="微软雅黑"/>
                  </a:endParaRPr>
                </a:p>
              </p:txBody>
            </p:sp>
          </p:grpSp>
        </p:grpSp>
        <p:grpSp>
          <p:nvGrpSpPr>
            <p:cNvPr id="34" name="组合 33" descr="11ec9095-e714-486f-bbeb-6716db740ef9">
              <a:extLst>
                <a:ext uri="{FF2B5EF4-FFF2-40B4-BE49-F238E27FC236}">
                  <a16:creationId xmlns:a16="http://schemas.microsoft.com/office/drawing/2014/main" id="{F9C8EA81-56AB-B078-E79E-459A5FECAF89}"/>
                </a:ext>
              </a:extLst>
            </p:cNvPr>
            <p:cNvGrpSpPr/>
            <p:nvPr/>
          </p:nvGrpSpPr>
          <p:grpSpPr>
            <a:xfrm>
              <a:off x="6256451" y="2955781"/>
              <a:ext cx="2266852" cy="2806664"/>
              <a:chOff x="6256451" y="3604370"/>
              <a:chExt cx="2266852" cy="2806664"/>
            </a:xfrm>
          </p:grpSpPr>
          <p:sp>
            <p:nvSpPr>
              <p:cNvPr id="5" name="ïsḷîḑè" descr="62e28a1c-785d-4ff3-88f7-209e6dfc8550">
                <a:extLst>
                  <a:ext uri="{FF2B5EF4-FFF2-40B4-BE49-F238E27FC236}">
                    <a16:creationId xmlns:a16="http://schemas.microsoft.com/office/drawing/2014/main" id="{E932BE2C-8664-4A4B-BD63-9C7AB1B78E8F}"/>
                  </a:ext>
                </a:extLst>
              </p:cNvPr>
              <p:cNvSpPr/>
              <p:nvPr/>
            </p:nvSpPr>
            <p:spPr>
              <a:xfrm>
                <a:off x="6898977" y="3604370"/>
                <a:ext cx="965831" cy="965832"/>
              </a:xfrm>
              <a:prstGeom prst="star7">
                <a:avLst>
                  <a:gd name="adj" fmla="val 40882"/>
                  <a:gd name="hf" fmla="val 102572"/>
                  <a:gd name="vf" fmla="val 10521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ctr"/>
                <a:endParaRPr/>
              </a:p>
            </p:txBody>
          </p:sp>
          <p:grpSp>
            <p:nvGrpSpPr>
              <p:cNvPr id="26" name="组合 25" descr="8685ebdf-a9a7-4985-aa2b-b4d2c5f427c1">
                <a:extLst>
                  <a:ext uri="{FF2B5EF4-FFF2-40B4-BE49-F238E27FC236}">
                    <a16:creationId xmlns:a16="http://schemas.microsoft.com/office/drawing/2014/main" id="{A5E5CD5E-85C6-0280-EB12-1F1CF9DC77C7}"/>
                  </a:ext>
                </a:extLst>
              </p:cNvPr>
              <p:cNvGrpSpPr/>
              <p:nvPr/>
            </p:nvGrpSpPr>
            <p:grpSpPr>
              <a:xfrm>
                <a:off x="6256451" y="3895972"/>
                <a:ext cx="2266852" cy="2515062"/>
                <a:chOff x="6256451" y="3895972"/>
                <a:chExt cx="2266852" cy="2515062"/>
              </a:xfrm>
            </p:grpSpPr>
            <p:sp>
              <p:nvSpPr>
                <p:cNvPr id="17" name="Text3" descr="301aad81-77c7-4d09-8b9b-9e559ad4cc73">
                  <a:extLst>
                    <a:ext uri="{FF2B5EF4-FFF2-40B4-BE49-F238E27FC236}">
                      <a16:creationId xmlns:a16="http://schemas.microsoft.com/office/drawing/2014/main" id="{B52E1EB8-ED47-452E-AE05-EFB0204D33E8}"/>
                    </a:ext>
                  </a:extLst>
                </p:cNvPr>
                <p:cNvSpPr txBox="1"/>
                <p:nvPr/>
              </p:nvSpPr>
              <p:spPr>
                <a:xfrm>
                  <a:off x="6256451" y="4839553"/>
                  <a:ext cx="2266851" cy="1571481"/>
                </a:xfrm>
                <a:prstGeom prst="rect">
                  <a:avLst/>
                </a:prstGeom>
                <a:noFill/>
              </p:spPr>
              <p:txBody>
                <a:bodyPr wrap="square" lIns="91440" tIns="45720" rIns="91440" bIns="45720" anchor="t" anchorCtr="1">
                  <a:noAutofit/>
                </a:bodyPr>
                <a:lstStyle/>
                <a:p>
                  <a:pPr algn="ctr">
                    <a:lnSpc>
                      <a:spcPct val="120000"/>
                    </a:lnSpc>
                  </a:pPr>
                  <a:r>
                    <a:rPr lang="en-US" sz="1400" b="1" i="0" u="none" dirty="0" err="1">
                      <a:solidFill>
                        <a:srgbClr val="000000"/>
                      </a:solidFill>
                      <a:ea typeface="微软雅黑"/>
                    </a:rPr>
                    <a:t>德国古典哲学、英国古典政治经济学和英法空想社会主义</a:t>
                  </a:r>
                  <a:r>
                    <a:rPr lang="en-US" sz="1400" b="0" i="0" u="none" dirty="0" err="1">
                      <a:solidFill>
                        <a:srgbClr val="000000"/>
                      </a:solidFill>
                      <a:ea typeface="微软雅黑"/>
                    </a:rPr>
                    <a:t>等理论成果为马克思主义的诞生提供</a:t>
                  </a:r>
                  <a:r>
                    <a:rPr lang="zh-CN" altLang="en-US" sz="1400" dirty="0">
                      <a:solidFill>
                        <a:srgbClr val="000000"/>
                      </a:solidFill>
                      <a:ea typeface="微软雅黑"/>
                    </a:rPr>
                    <a:t>了</a:t>
                  </a:r>
                  <a:r>
                    <a:rPr lang="en-US" sz="1400" b="0" i="0" u="none" dirty="0" err="1">
                      <a:solidFill>
                        <a:srgbClr val="000000"/>
                      </a:solidFill>
                      <a:ea typeface="微软雅黑"/>
                    </a:rPr>
                    <a:t>丰富的思想养分，使其得以站在巨人的肩膀上创新发展</a:t>
                  </a:r>
                  <a:endParaRPr lang="en-US" sz="1400" b="0" i="0" u="none" dirty="0">
                    <a:solidFill>
                      <a:srgbClr val="000000"/>
                    </a:solidFill>
                    <a:ea typeface="微软雅黑"/>
                  </a:endParaRPr>
                </a:p>
              </p:txBody>
            </p:sp>
            <p:sp>
              <p:nvSpPr>
                <p:cNvPr id="18" name="Bullet3" descr="53222755-5711-4bca-b3fc-3add8fab9f62">
                  <a:extLst>
                    <a:ext uri="{FF2B5EF4-FFF2-40B4-BE49-F238E27FC236}">
                      <a16:creationId xmlns:a16="http://schemas.microsoft.com/office/drawing/2014/main" id="{71595F20-5653-42D0-882E-1B3214FD2EDC}"/>
                    </a:ext>
                  </a:extLst>
                </p:cNvPr>
                <p:cNvSpPr/>
                <p:nvPr/>
              </p:nvSpPr>
              <p:spPr>
                <a:xfrm>
                  <a:off x="6256451" y="3895972"/>
                  <a:ext cx="2266852" cy="417331"/>
                </a:xfrm>
                <a:prstGeom prst="rect">
                  <a:avLst/>
                </a:prstGeom>
              </p:spPr>
              <p:txBody>
                <a:bodyPr wrap="square" lIns="91440" tIns="45720" rIns="91440" bIns="45720" anchor="ctr" anchorCtr="1">
                  <a:normAutofit/>
                </a:bodyPr>
                <a:lstStyle/>
                <a:p>
                  <a:pPr algn="l">
                    <a:spcBef>
                      <a:spcPct val="0"/>
                    </a:spcBef>
                  </a:pPr>
                  <a:r>
                    <a:rPr lang="en-US" sz="1600" b="1" i="0" u="none" dirty="0" err="1">
                      <a:solidFill>
                        <a:schemeClr val="bg1"/>
                      </a:solidFill>
                      <a:ea typeface="微软雅黑"/>
                    </a:rPr>
                    <a:t>理论基础</a:t>
                  </a:r>
                  <a:endParaRPr lang="en-US" sz="1600" b="1" i="0" u="none" dirty="0">
                    <a:solidFill>
                      <a:schemeClr val="bg1"/>
                    </a:solidFill>
                    <a:ea typeface="微软雅黑"/>
                  </a:endParaRPr>
                </a:p>
              </p:txBody>
            </p:sp>
          </p:grpSp>
        </p:grpSp>
        <p:grpSp>
          <p:nvGrpSpPr>
            <p:cNvPr id="35" name="组合 34" descr="aacb1538-b304-47ab-b396-2b4398d0eea4">
              <a:extLst>
                <a:ext uri="{FF2B5EF4-FFF2-40B4-BE49-F238E27FC236}">
                  <a16:creationId xmlns:a16="http://schemas.microsoft.com/office/drawing/2014/main" id="{B51C2788-79A6-666B-F357-8543C5C49556}"/>
                </a:ext>
              </a:extLst>
            </p:cNvPr>
            <p:cNvGrpSpPr/>
            <p:nvPr/>
          </p:nvGrpSpPr>
          <p:grpSpPr>
            <a:xfrm>
              <a:off x="8836688" y="2955781"/>
              <a:ext cx="2274366" cy="2806663"/>
              <a:chOff x="8836688" y="3604370"/>
              <a:chExt cx="2274366" cy="2806663"/>
            </a:xfrm>
          </p:grpSpPr>
          <p:sp>
            <p:nvSpPr>
              <p:cNvPr id="6" name="išļïḍé" descr="16d9a8c7-d326-4751-8919-605fef5b7e63">
                <a:extLst>
                  <a:ext uri="{FF2B5EF4-FFF2-40B4-BE49-F238E27FC236}">
                    <a16:creationId xmlns:a16="http://schemas.microsoft.com/office/drawing/2014/main" id="{47FE4349-30E8-46EF-9BA8-05C92DE8281D}"/>
                  </a:ext>
                </a:extLst>
              </p:cNvPr>
              <p:cNvSpPr/>
              <p:nvPr/>
            </p:nvSpPr>
            <p:spPr>
              <a:xfrm>
                <a:off x="9470759" y="3604370"/>
                <a:ext cx="965831" cy="965832"/>
              </a:xfrm>
              <a:prstGeom prst="star7">
                <a:avLst>
                  <a:gd name="adj" fmla="val 40882"/>
                  <a:gd name="hf" fmla="val 102572"/>
                  <a:gd name="vf" fmla="val 10521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ctr"/>
                <a:endParaRPr/>
              </a:p>
            </p:txBody>
          </p:sp>
          <p:grpSp>
            <p:nvGrpSpPr>
              <p:cNvPr id="27" name="组合 26" descr="97778258-81ff-4229-a094-5d0449831c87">
                <a:extLst>
                  <a:ext uri="{FF2B5EF4-FFF2-40B4-BE49-F238E27FC236}">
                    <a16:creationId xmlns:a16="http://schemas.microsoft.com/office/drawing/2014/main" id="{63E9E619-5C5B-BC81-376A-F4AA6DE77C49}"/>
                  </a:ext>
                </a:extLst>
              </p:cNvPr>
              <p:cNvGrpSpPr/>
              <p:nvPr/>
            </p:nvGrpSpPr>
            <p:grpSpPr>
              <a:xfrm>
                <a:off x="8836688" y="3895972"/>
                <a:ext cx="2274366" cy="2515061"/>
                <a:chOff x="8836688" y="3895972"/>
                <a:chExt cx="2274366" cy="2515061"/>
              </a:xfrm>
            </p:grpSpPr>
            <p:sp>
              <p:nvSpPr>
                <p:cNvPr id="19" name="Text4" descr="7563f13b-7c20-45f9-8e57-283bd26cc0ec">
                  <a:extLst>
                    <a:ext uri="{FF2B5EF4-FFF2-40B4-BE49-F238E27FC236}">
                      <a16:creationId xmlns:a16="http://schemas.microsoft.com/office/drawing/2014/main" id="{4C7C3FBA-1E4C-4685-B91D-825F14D57946}"/>
                    </a:ext>
                  </a:extLst>
                </p:cNvPr>
                <p:cNvSpPr txBox="1"/>
                <p:nvPr/>
              </p:nvSpPr>
              <p:spPr>
                <a:xfrm>
                  <a:off x="8844203" y="4839552"/>
                  <a:ext cx="2266851" cy="1571481"/>
                </a:xfrm>
                <a:prstGeom prst="rect">
                  <a:avLst/>
                </a:prstGeom>
                <a:noFill/>
              </p:spPr>
              <p:txBody>
                <a:bodyPr wrap="square" lIns="91440" tIns="45720" rIns="91440" bIns="45720" anchor="t" anchorCtr="1">
                  <a:normAutofit lnSpcReduction="10000"/>
                </a:bodyPr>
                <a:lstStyle/>
                <a:p>
                  <a:pPr algn="ctr">
                    <a:lnSpc>
                      <a:spcPct val="120000"/>
                    </a:lnSpc>
                  </a:pPr>
                  <a:r>
                    <a:rPr lang="en-US" sz="1400" b="0" i="0" u="none" dirty="0" err="1">
                      <a:solidFill>
                        <a:srgbClr val="000000"/>
                      </a:solidFill>
                      <a:ea typeface="微软雅黑"/>
                    </a:rPr>
                    <a:t>欧洲</a:t>
                  </a:r>
                  <a:r>
                    <a:rPr lang="en-US" sz="1400" b="1" i="0" u="none" dirty="0" err="1">
                      <a:solidFill>
                        <a:srgbClr val="000000"/>
                      </a:solidFill>
                      <a:ea typeface="微软雅黑"/>
                    </a:rPr>
                    <a:t>三大工人运动</a:t>
                  </a:r>
                  <a:r>
                    <a:rPr lang="en-US" sz="1400" b="0" i="0" u="none" dirty="0" err="1">
                      <a:solidFill>
                        <a:srgbClr val="000000"/>
                      </a:solidFill>
                      <a:ea typeface="微软雅黑"/>
                    </a:rPr>
                    <a:t>表明无产阶级登上历史舞台，他们迫切需要科学的理论来指导自己的斗争，为马克思主义的产生提供了阶级和实践基础</a:t>
                  </a:r>
                  <a:endParaRPr lang="en-US" sz="1400" b="0" i="0" u="none" dirty="0">
                    <a:solidFill>
                      <a:srgbClr val="000000"/>
                    </a:solidFill>
                    <a:ea typeface="微软雅黑"/>
                  </a:endParaRPr>
                </a:p>
              </p:txBody>
            </p:sp>
            <p:sp>
              <p:nvSpPr>
                <p:cNvPr id="20" name="Bullet4" descr="749c9623-474b-4eb8-9792-b5ff0a0287d7">
                  <a:extLst>
                    <a:ext uri="{FF2B5EF4-FFF2-40B4-BE49-F238E27FC236}">
                      <a16:creationId xmlns:a16="http://schemas.microsoft.com/office/drawing/2014/main" id="{0D5D82E5-491C-492C-AF6D-3F1D9A434435}"/>
                    </a:ext>
                  </a:extLst>
                </p:cNvPr>
                <p:cNvSpPr/>
                <p:nvPr/>
              </p:nvSpPr>
              <p:spPr>
                <a:xfrm>
                  <a:off x="8836688" y="3895972"/>
                  <a:ext cx="2266852" cy="417331"/>
                </a:xfrm>
                <a:prstGeom prst="rect">
                  <a:avLst/>
                </a:prstGeom>
              </p:spPr>
              <p:txBody>
                <a:bodyPr wrap="square" lIns="91440" tIns="45720" rIns="91440" bIns="45720" anchor="ctr" anchorCtr="1">
                  <a:normAutofit/>
                </a:bodyPr>
                <a:lstStyle/>
                <a:p>
                  <a:pPr algn="l">
                    <a:spcBef>
                      <a:spcPct val="0"/>
                    </a:spcBef>
                  </a:pPr>
                  <a:r>
                    <a:rPr lang="en-US" sz="1600" b="1" i="0" u="none" dirty="0" err="1">
                      <a:solidFill>
                        <a:schemeClr val="bg1"/>
                      </a:solidFill>
                      <a:ea typeface="微软雅黑"/>
                    </a:rPr>
                    <a:t>阶级基础</a:t>
                  </a:r>
                  <a:endParaRPr lang="en-US" sz="1800" b="1" i="0" u="none" dirty="0">
                    <a:solidFill>
                      <a:schemeClr val="bg1"/>
                    </a:solidFill>
                    <a:ea typeface="微软雅黑"/>
                  </a:endParaRPr>
                </a:p>
              </p:txBody>
            </p:sp>
          </p:grpSp>
        </p:grpSp>
      </p:grpSp>
      <p:sp>
        <p:nvSpPr>
          <p:cNvPr id="36" name="文本框 35">
            <a:extLst>
              <a:ext uri="{FF2B5EF4-FFF2-40B4-BE49-F238E27FC236}">
                <a16:creationId xmlns:a16="http://schemas.microsoft.com/office/drawing/2014/main" id="{F531A2A0-AF7B-6F23-D05E-DB96112521B5}"/>
              </a:ext>
            </a:extLst>
          </p:cNvPr>
          <p:cNvSpPr txBox="1"/>
          <p:nvPr/>
        </p:nvSpPr>
        <p:spPr>
          <a:xfrm>
            <a:off x="4611028" y="1351469"/>
            <a:ext cx="2876266" cy="1061829"/>
          </a:xfrm>
          <a:prstGeom prst="rect">
            <a:avLst/>
          </a:prstGeom>
          <a:noFill/>
        </p:spPr>
        <p:txBody>
          <a:bodyPr wrap="square" rtlCol="0">
            <a:spAutoFit/>
          </a:bodyPr>
          <a:lstStyle/>
          <a:p>
            <a:pPr algn="ctr"/>
            <a:r>
              <a:rPr lang="zh-CN" altLang="en-US" sz="2100" b="1" dirty="0"/>
              <a:t>哲学</a:t>
            </a:r>
            <a:endParaRPr lang="en-US" altLang="zh-CN" sz="2100" b="1" dirty="0"/>
          </a:p>
          <a:p>
            <a:pPr algn="ctr"/>
            <a:r>
              <a:rPr lang="zh-CN" altLang="en-US" sz="2100" b="1" dirty="0"/>
              <a:t>政治经济学</a:t>
            </a:r>
            <a:endParaRPr lang="en-US" altLang="zh-CN" sz="2100" b="1" dirty="0"/>
          </a:p>
          <a:p>
            <a:pPr algn="ctr"/>
            <a:r>
              <a:rPr lang="zh-CN" altLang="en-US" sz="2100" b="1" dirty="0"/>
              <a:t>科学社会主义</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x's Refusal of the Labour Theory of Value” by David Harvey ...">
            <a:extLst>
              <a:ext uri="{FF2B5EF4-FFF2-40B4-BE49-F238E27FC236}">
                <a16:creationId xmlns:a16="http://schemas.microsoft.com/office/drawing/2014/main" id="{31CBC51B-C780-1933-1B10-F10524675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74618"/>
            <a:ext cx="8881427" cy="669711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2C3FB10-BE17-C49A-19BF-C73F8B7EB891}"/>
              </a:ext>
            </a:extLst>
          </p:cNvPr>
          <p:cNvSpPr txBox="1"/>
          <p:nvPr/>
        </p:nvSpPr>
        <p:spPr>
          <a:xfrm>
            <a:off x="9302750" y="1320800"/>
            <a:ext cx="2832100" cy="2677656"/>
          </a:xfrm>
          <a:prstGeom prst="rect">
            <a:avLst/>
          </a:prstGeom>
          <a:noFill/>
        </p:spPr>
        <p:txBody>
          <a:bodyPr wrap="square" rtlCol="0">
            <a:spAutoFit/>
          </a:bodyPr>
          <a:lstStyle/>
          <a:p>
            <a:r>
              <a:rPr lang="zh-CN" altLang="en-US" sz="2400" dirty="0"/>
              <a:t>这张图展示的是</a:t>
            </a:r>
            <a:r>
              <a:rPr lang="zh-CN" altLang="en-US" sz="2400" b="1" dirty="0"/>
              <a:t>马克思主义政治经济学中资本循环与社会再生产的全过程</a:t>
            </a:r>
            <a:r>
              <a:rPr lang="zh-CN" altLang="en-US" sz="2400" dirty="0"/>
              <a:t>，是对</a:t>
            </a:r>
            <a:r>
              <a:rPr lang="en-US" altLang="zh-CN" sz="2400" dirty="0"/>
              <a:t>《</a:t>
            </a:r>
            <a:r>
              <a:rPr lang="zh-CN" altLang="en-US" sz="2400" dirty="0"/>
              <a:t>资本论</a:t>
            </a:r>
            <a:r>
              <a:rPr lang="en-US" altLang="zh-CN" sz="2400" dirty="0"/>
              <a:t>》</a:t>
            </a:r>
            <a:r>
              <a:rPr lang="zh-CN" altLang="en-US" sz="2400" dirty="0"/>
              <a:t>中“资本的循环与周转”的可视化总结。</a:t>
            </a:r>
          </a:p>
        </p:txBody>
      </p:sp>
      <p:sp>
        <p:nvSpPr>
          <p:cNvPr id="4" name="文本框 3">
            <a:extLst>
              <a:ext uri="{FF2B5EF4-FFF2-40B4-BE49-F238E27FC236}">
                <a16:creationId xmlns:a16="http://schemas.microsoft.com/office/drawing/2014/main" id="{C5DD7460-2E7C-F2ED-3F47-EDA05FDAD391}"/>
              </a:ext>
            </a:extLst>
          </p:cNvPr>
          <p:cNvSpPr txBox="1"/>
          <p:nvPr/>
        </p:nvSpPr>
        <p:spPr>
          <a:xfrm>
            <a:off x="5090160" y="1976120"/>
            <a:ext cx="1203960" cy="369332"/>
          </a:xfrm>
          <a:prstGeom prst="rect">
            <a:avLst/>
          </a:prstGeom>
          <a:noFill/>
        </p:spPr>
        <p:txBody>
          <a:bodyPr wrap="square" rtlCol="0">
            <a:spAutoFit/>
          </a:bodyPr>
          <a:lstStyle/>
          <a:p>
            <a:r>
              <a:rPr lang="zh-CN" altLang="en-US" dirty="0">
                <a:solidFill>
                  <a:srgbClr val="FF0000"/>
                </a:solidFill>
              </a:rPr>
              <a:t>有效需求</a:t>
            </a:r>
          </a:p>
        </p:txBody>
      </p:sp>
      <p:sp>
        <p:nvSpPr>
          <p:cNvPr id="5" name="文本框 4">
            <a:extLst>
              <a:ext uri="{FF2B5EF4-FFF2-40B4-BE49-F238E27FC236}">
                <a16:creationId xmlns:a16="http://schemas.microsoft.com/office/drawing/2014/main" id="{89B2A092-2D84-28D7-C374-8B53C942BA47}"/>
              </a:ext>
            </a:extLst>
          </p:cNvPr>
          <p:cNvSpPr txBox="1"/>
          <p:nvPr/>
        </p:nvSpPr>
        <p:spPr>
          <a:xfrm>
            <a:off x="1275080" y="2345452"/>
            <a:ext cx="2372360" cy="369332"/>
          </a:xfrm>
          <a:prstGeom prst="rect">
            <a:avLst/>
          </a:prstGeom>
          <a:noFill/>
        </p:spPr>
        <p:txBody>
          <a:bodyPr wrap="square" rtlCol="0">
            <a:spAutoFit/>
          </a:bodyPr>
          <a:lstStyle/>
          <a:p>
            <a:r>
              <a:rPr lang="zh-CN" altLang="en-US" dirty="0">
                <a:solidFill>
                  <a:srgbClr val="FF0000"/>
                </a:solidFill>
              </a:rPr>
              <a:t>价值以货币形式实现</a:t>
            </a:r>
          </a:p>
        </p:txBody>
      </p:sp>
      <p:sp>
        <p:nvSpPr>
          <p:cNvPr id="6" name="文本框 5">
            <a:extLst>
              <a:ext uri="{FF2B5EF4-FFF2-40B4-BE49-F238E27FC236}">
                <a16:creationId xmlns:a16="http://schemas.microsoft.com/office/drawing/2014/main" id="{2373E2C1-71FC-4E32-7C51-4015399B4DB4}"/>
              </a:ext>
            </a:extLst>
          </p:cNvPr>
          <p:cNvSpPr txBox="1"/>
          <p:nvPr/>
        </p:nvSpPr>
        <p:spPr>
          <a:xfrm>
            <a:off x="5090160" y="4143217"/>
            <a:ext cx="1148080" cy="369332"/>
          </a:xfrm>
          <a:prstGeom prst="rect">
            <a:avLst/>
          </a:prstGeom>
          <a:noFill/>
        </p:spPr>
        <p:txBody>
          <a:bodyPr wrap="square" rtlCol="0">
            <a:spAutoFit/>
          </a:bodyPr>
          <a:lstStyle/>
          <a:p>
            <a:r>
              <a:rPr lang="zh-CN" altLang="en-US" dirty="0">
                <a:solidFill>
                  <a:srgbClr val="FF0000"/>
                </a:solidFill>
              </a:rPr>
              <a:t>生产资料</a:t>
            </a:r>
          </a:p>
        </p:txBody>
      </p:sp>
      <p:sp>
        <p:nvSpPr>
          <p:cNvPr id="7" name="文本框 6">
            <a:extLst>
              <a:ext uri="{FF2B5EF4-FFF2-40B4-BE49-F238E27FC236}">
                <a16:creationId xmlns:a16="http://schemas.microsoft.com/office/drawing/2014/main" id="{28ABF18F-D9D3-730C-FCAE-A2A78806A125}"/>
              </a:ext>
            </a:extLst>
          </p:cNvPr>
          <p:cNvSpPr txBox="1"/>
          <p:nvPr/>
        </p:nvSpPr>
        <p:spPr>
          <a:xfrm>
            <a:off x="2534920" y="3423176"/>
            <a:ext cx="873760" cy="1077218"/>
          </a:xfrm>
          <a:prstGeom prst="rect">
            <a:avLst/>
          </a:prstGeom>
          <a:noFill/>
        </p:spPr>
        <p:txBody>
          <a:bodyPr wrap="square" rtlCol="0">
            <a:spAutoFit/>
          </a:bodyPr>
          <a:lstStyle/>
          <a:p>
            <a:r>
              <a:rPr lang="zh-CN" altLang="en-US" sz="1600" dirty="0">
                <a:solidFill>
                  <a:srgbClr val="FF0000"/>
                </a:solidFill>
              </a:rPr>
              <a:t>商品价值与剩余价值的生产</a:t>
            </a:r>
          </a:p>
        </p:txBody>
      </p:sp>
      <p:sp>
        <p:nvSpPr>
          <p:cNvPr id="8" name="文本框 7">
            <a:extLst>
              <a:ext uri="{FF2B5EF4-FFF2-40B4-BE49-F238E27FC236}">
                <a16:creationId xmlns:a16="http://schemas.microsoft.com/office/drawing/2014/main" id="{65669FD1-E5A9-63C7-8D48-B2064694D874}"/>
              </a:ext>
            </a:extLst>
          </p:cNvPr>
          <p:cNvSpPr txBox="1"/>
          <p:nvPr/>
        </p:nvSpPr>
        <p:spPr>
          <a:xfrm>
            <a:off x="9311640" y="4790440"/>
            <a:ext cx="2729547" cy="646331"/>
          </a:xfrm>
          <a:prstGeom prst="rect">
            <a:avLst/>
          </a:prstGeom>
          <a:noFill/>
        </p:spPr>
        <p:txBody>
          <a:bodyPr wrap="square" rtlCol="0">
            <a:spAutoFit/>
          </a:bodyPr>
          <a:lstStyle/>
          <a:p>
            <a:r>
              <a:rPr lang="zh-CN" altLang="en-US" dirty="0">
                <a:highlight>
                  <a:srgbClr val="FFFF00"/>
                </a:highlight>
              </a:rPr>
              <a:t>货币资本 → 生产资本 → 商品资本 → 货币资本</a:t>
            </a:r>
          </a:p>
        </p:txBody>
      </p:sp>
    </p:spTree>
    <p:extLst>
      <p:ext uri="{BB962C8B-B14F-4D97-AF65-F5344CB8AC3E}">
        <p14:creationId xmlns:p14="http://schemas.microsoft.com/office/powerpoint/2010/main" val="294361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3D2895-B95F-9628-9EC6-437905D2C912}"/>
              </a:ext>
            </a:extLst>
          </p:cNvPr>
          <p:cNvSpPr txBox="1"/>
          <p:nvPr/>
        </p:nvSpPr>
        <p:spPr>
          <a:xfrm>
            <a:off x="1507435" y="2082247"/>
            <a:ext cx="9094304" cy="3194592"/>
          </a:xfrm>
          <a:prstGeom prst="rect">
            <a:avLst/>
          </a:prstGeom>
          <a:noFill/>
        </p:spPr>
        <p:txBody>
          <a:bodyPr wrap="square" rtlCol="0">
            <a:spAutoFit/>
          </a:bodyPr>
          <a:lstStyle/>
          <a:p>
            <a:pPr>
              <a:lnSpc>
                <a:spcPts val="3500"/>
              </a:lnSpc>
            </a:pPr>
            <a:r>
              <a:rPr lang="zh-CN" altLang="en-US" sz="2400" dirty="0"/>
              <a:t>       世界的本质是</a:t>
            </a:r>
            <a:r>
              <a:rPr lang="zh-CN" altLang="en-US" sz="2400" b="1" dirty="0"/>
              <a:t>物质</a:t>
            </a:r>
            <a:r>
              <a:rPr lang="zh-CN" altLang="en-US" sz="2400" dirty="0"/>
              <a:t>的，物质是独立于人的意识而存在的。人类社会的发展不是由观念或意志决定的，而是由物质生产方式所决定的。</a:t>
            </a:r>
            <a:r>
              <a:rPr lang="zh-CN" altLang="en-US" sz="2400" b="1" dirty="0"/>
              <a:t>生产力与生产关系、经济基础与上层建筑的矛盾运动，是推动社会进步的根本动力</a:t>
            </a:r>
            <a:r>
              <a:rPr lang="zh-CN" altLang="en-US" sz="2400" dirty="0"/>
              <a:t>。</a:t>
            </a:r>
            <a:endParaRPr lang="en-US" altLang="zh-CN" sz="2400" dirty="0"/>
          </a:p>
          <a:p>
            <a:pPr>
              <a:lnSpc>
                <a:spcPts val="3500"/>
              </a:lnSpc>
            </a:pPr>
            <a:r>
              <a:rPr lang="en-US" altLang="zh-CN" sz="2400" dirty="0"/>
              <a:t> </a:t>
            </a:r>
          </a:p>
          <a:p>
            <a:pPr>
              <a:lnSpc>
                <a:spcPts val="3500"/>
              </a:lnSpc>
            </a:pPr>
            <a:r>
              <a:rPr lang="en-US" altLang="zh-CN" sz="2400" dirty="0"/>
              <a:t>        </a:t>
            </a:r>
            <a:r>
              <a:rPr lang="zh-CN" altLang="en-US" sz="2400" dirty="0"/>
              <a:t>这一理论首次以科学的方式揭示了社会历史发展的规律，打破了传统哲学把精神看作历史主导力量的观点。</a:t>
            </a:r>
          </a:p>
        </p:txBody>
      </p:sp>
      <p:sp>
        <p:nvSpPr>
          <p:cNvPr id="4" name="文本框 3">
            <a:extLst>
              <a:ext uri="{FF2B5EF4-FFF2-40B4-BE49-F238E27FC236}">
                <a16:creationId xmlns:a16="http://schemas.microsoft.com/office/drawing/2014/main" id="{00DFA745-DCB7-ADF8-9249-8EB540CDF235}"/>
              </a:ext>
            </a:extLst>
          </p:cNvPr>
          <p:cNvSpPr txBox="1"/>
          <p:nvPr/>
        </p:nvSpPr>
        <p:spPr>
          <a:xfrm>
            <a:off x="716586" y="551622"/>
            <a:ext cx="6095170" cy="461665"/>
          </a:xfrm>
          <a:prstGeom prst="rect">
            <a:avLst/>
          </a:prstGeom>
          <a:noFill/>
        </p:spPr>
        <p:txBody>
          <a:bodyPr wrap="square">
            <a:spAutoFit/>
          </a:bodyPr>
          <a:lstStyle/>
          <a:p>
            <a:r>
              <a:rPr lang="zh-CN" altLang="en-US" sz="2400" b="1" dirty="0"/>
              <a:t>辩证唯物主义</a:t>
            </a:r>
            <a:r>
              <a:rPr lang="zh-CN" altLang="en-US" sz="2400" dirty="0"/>
              <a:t>和</a:t>
            </a:r>
            <a:r>
              <a:rPr lang="zh-CN" altLang="en-US" sz="2400" b="1" dirty="0"/>
              <a:t>历史唯物主义</a:t>
            </a:r>
            <a:endParaRPr lang="zh-CN" altLang="en-US" sz="2400" dirty="0"/>
          </a:p>
        </p:txBody>
      </p:sp>
    </p:spTree>
    <p:extLst>
      <p:ext uri="{BB962C8B-B14F-4D97-AF65-F5344CB8AC3E}">
        <p14:creationId xmlns:p14="http://schemas.microsoft.com/office/powerpoint/2010/main" val="594062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B0F822F-F34E-347B-0731-47EB1A4B095A}"/>
              </a:ext>
            </a:extLst>
          </p:cNvPr>
          <p:cNvSpPr txBox="1"/>
          <p:nvPr/>
        </p:nvSpPr>
        <p:spPr>
          <a:xfrm>
            <a:off x="726525" y="544681"/>
            <a:ext cx="2514600" cy="461665"/>
          </a:xfrm>
          <a:prstGeom prst="rect">
            <a:avLst/>
          </a:prstGeom>
          <a:noFill/>
        </p:spPr>
        <p:txBody>
          <a:bodyPr wrap="square" rtlCol="0">
            <a:spAutoFit/>
          </a:bodyPr>
          <a:lstStyle/>
          <a:p>
            <a:r>
              <a:rPr lang="zh-CN" altLang="en-US" sz="2400" b="1" dirty="0"/>
              <a:t>剩余价值理论</a:t>
            </a:r>
          </a:p>
        </p:txBody>
      </p:sp>
      <p:sp>
        <p:nvSpPr>
          <p:cNvPr id="4" name="文本框 3">
            <a:extLst>
              <a:ext uri="{FF2B5EF4-FFF2-40B4-BE49-F238E27FC236}">
                <a16:creationId xmlns:a16="http://schemas.microsoft.com/office/drawing/2014/main" id="{35AE74EA-FF29-89AC-2A48-02793942DCE1}"/>
              </a:ext>
            </a:extLst>
          </p:cNvPr>
          <p:cNvSpPr txBox="1"/>
          <p:nvPr/>
        </p:nvSpPr>
        <p:spPr>
          <a:xfrm>
            <a:off x="1535595" y="2350605"/>
            <a:ext cx="9019761" cy="3194592"/>
          </a:xfrm>
          <a:prstGeom prst="rect">
            <a:avLst/>
          </a:prstGeom>
          <a:noFill/>
        </p:spPr>
        <p:txBody>
          <a:bodyPr wrap="square" rtlCol="0">
            <a:spAutoFit/>
          </a:bodyPr>
          <a:lstStyle/>
          <a:p>
            <a:pPr>
              <a:lnSpc>
                <a:spcPts val="3500"/>
              </a:lnSpc>
            </a:pPr>
            <a:r>
              <a:rPr lang="zh-CN" altLang="en-US" sz="2400" dirty="0"/>
              <a:t>       在资本主义制度下，工人通过劳动创造的价值超过了他们获得的工资，这超出的部分即为“剩余价值”，被资本家无偿占有。资本主义的利润实质上来源于对工人劳动的剥削。</a:t>
            </a:r>
            <a:endParaRPr lang="en-US" altLang="zh-CN" sz="2400" dirty="0"/>
          </a:p>
          <a:p>
            <a:pPr>
              <a:lnSpc>
                <a:spcPts val="3500"/>
              </a:lnSpc>
            </a:pPr>
            <a:r>
              <a:rPr lang="en-US" altLang="zh-CN" sz="2400" dirty="0"/>
              <a:t>       </a:t>
            </a:r>
            <a:r>
              <a:rPr lang="zh-CN" altLang="en-US" sz="2400" dirty="0"/>
              <a:t>马克思通过这一理论揭示了</a:t>
            </a:r>
            <a:r>
              <a:rPr lang="zh-CN" altLang="en-US" sz="2400" b="1" dirty="0"/>
              <a:t>资本主义制度的内在矛盾</a:t>
            </a:r>
            <a:r>
              <a:rPr lang="en-US" altLang="zh-CN" sz="2400" dirty="0"/>
              <a:t>——</a:t>
            </a:r>
            <a:r>
              <a:rPr lang="zh-CN" altLang="en-US" sz="2400" dirty="0"/>
              <a:t>生产的社会化与占有的私人化之间的冲突。他认为，随着资本的不断积累，这种矛盾将导致经济危机频发，最终使资本主义走向自我瓦解。</a:t>
            </a:r>
          </a:p>
        </p:txBody>
      </p:sp>
    </p:spTree>
    <p:extLst>
      <p:ext uri="{BB962C8B-B14F-4D97-AF65-F5344CB8AC3E}">
        <p14:creationId xmlns:p14="http://schemas.microsoft.com/office/powerpoint/2010/main" val="19184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5CDC6F-6C01-ADE3-A0DD-3681329FE9B1}"/>
              </a:ext>
            </a:extLst>
          </p:cNvPr>
          <p:cNvSpPr txBox="1"/>
          <p:nvPr/>
        </p:nvSpPr>
        <p:spPr>
          <a:xfrm>
            <a:off x="681799" y="552648"/>
            <a:ext cx="4109831" cy="461665"/>
          </a:xfrm>
          <a:prstGeom prst="rect">
            <a:avLst/>
          </a:prstGeom>
          <a:noFill/>
        </p:spPr>
        <p:txBody>
          <a:bodyPr wrap="square" rtlCol="0">
            <a:spAutoFit/>
          </a:bodyPr>
          <a:lstStyle/>
          <a:p>
            <a:r>
              <a:rPr lang="zh-CN" altLang="en-US" sz="2400" b="1" dirty="0"/>
              <a:t>阶级斗争</a:t>
            </a:r>
            <a:r>
              <a:rPr lang="zh-CN" altLang="en-US" sz="2400" dirty="0"/>
              <a:t>和</a:t>
            </a:r>
            <a:r>
              <a:rPr lang="zh-CN" altLang="en-US" sz="2400" b="1" dirty="0"/>
              <a:t>无产阶级专政</a:t>
            </a:r>
          </a:p>
        </p:txBody>
      </p:sp>
      <p:sp>
        <p:nvSpPr>
          <p:cNvPr id="4" name="文本框 3">
            <a:extLst>
              <a:ext uri="{FF2B5EF4-FFF2-40B4-BE49-F238E27FC236}">
                <a16:creationId xmlns:a16="http://schemas.microsoft.com/office/drawing/2014/main" id="{F06416D7-CC0B-9269-E694-254BC8A13D06}"/>
              </a:ext>
            </a:extLst>
          </p:cNvPr>
          <p:cNvSpPr txBox="1"/>
          <p:nvPr/>
        </p:nvSpPr>
        <p:spPr>
          <a:xfrm>
            <a:off x="1585292" y="2052431"/>
            <a:ext cx="9124121" cy="3194592"/>
          </a:xfrm>
          <a:prstGeom prst="rect">
            <a:avLst/>
          </a:prstGeom>
          <a:noFill/>
        </p:spPr>
        <p:txBody>
          <a:bodyPr wrap="square" rtlCol="0">
            <a:spAutoFit/>
          </a:bodyPr>
          <a:lstStyle/>
          <a:p>
            <a:pPr>
              <a:lnSpc>
                <a:spcPts val="3500"/>
              </a:lnSpc>
            </a:pPr>
            <a:r>
              <a:rPr lang="zh-CN" altLang="en-US" sz="2400" dirty="0"/>
              <a:t>       历史的演进是阶级斗争的结果，阶级的存在源于社会生产关系的不平等。当资本主义社会中无产阶级的力量壮大到一定程度时，他们必将通过革命推翻资产阶级统治，</a:t>
            </a:r>
            <a:r>
              <a:rPr lang="zh-CN" altLang="en-US" sz="2400" b="1" dirty="0"/>
              <a:t>建立无产阶级专政</a:t>
            </a:r>
            <a:r>
              <a:rPr lang="zh-CN" altLang="en-US" sz="2400" dirty="0"/>
              <a:t>，以消除剥削和压迫。</a:t>
            </a:r>
            <a:endParaRPr lang="en-US" altLang="zh-CN" sz="2400" dirty="0"/>
          </a:p>
          <a:p>
            <a:pPr>
              <a:lnSpc>
                <a:spcPts val="3500"/>
              </a:lnSpc>
            </a:pPr>
            <a:r>
              <a:rPr lang="en-US" altLang="zh-CN" sz="2400" dirty="0"/>
              <a:t>       </a:t>
            </a:r>
            <a:r>
              <a:rPr lang="zh-CN" altLang="en-US" sz="2400" dirty="0"/>
              <a:t>马克思认为，这种专政是通向共产主义社会的必经阶段。在共产主义社会中，生产资料实现公有化，阶级和国家机器逐渐消亡，人类将进入“各尽所能，按需分配”的自由联合体。</a:t>
            </a:r>
          </a:p>
        </p:txBody>
      </p:sp>
    </p:spTree>
    <p:extLst>
      <p:ext uri="{BB962C8B-B14F-4D97-AF65-F5344CB8AC3E}">
        <p14:creationId xmlns:p14="http://schemas.microsoft.com/office/powerpoint/2010/main" val="92232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909f00a7-f001-4936-b591-4bcec4968807"/>
          <p:cNvSpPr>
            <a:spLocks noGrp="1"/>
          </p:cNvSpPr>
          <p:nvPr>
            <p:ph type="title" hasCustomPrompt="1"/>
          </p:nvPr>
        </p:nvSpPr>
        <p:spPr/>
        <p:txBody>
          <a:bodyPr anchorCtr="0"/>
          <a:lstStyle/>
          <a:p>
            <a:pPr algn="r">
              <a:lnSpc>
                <a:spcPct val="100000"/>
              </a:lnSpc>
              <a:spcBef>
                <a:spcPct val="0"/>
              </a:spcBef>
            </a:pPr>
            <a:r>
              <a:rPr lang="en-US" sz="4400" b="1" i="0" u="none">
                <a:solidFill>
                  <a:srgbClr val="000000"/>
                </a:solidFill>
                <a:ea typeface="微软雅黑"/>
              </a:rPr>
              <a:t>马克思的革命实践</a:t>
            </a:r>
          </a:p>
        </p:txBody>
      </p:sp>
      <p:sp>
        <p:nvSpPr>
          <p:cNvPr id="25" name="文本占位符 24" descr="67562c12-8568-4b18-8563-6c66e56dd1f6"/>
          <p:cNvSpPr>
            <a:spLocks noGrp="1"/>
          </p:cNvSpPr>
          <p:nvPr>
            <p:ph type="body" sz="quarter" idx="1" hasCustomPrompt="1"/>
          </p:nvPr>
        </p:nvSpPr>
        <p:spPr/>
        <p:txBody>
          <a:bodyPr anchorCtr="0"/>
          <a:lstStyle/>
          <a:p>
            <a:pPr algn="r">
              <a:lnSpc>
                <a:spcPct val="120000"/>
              </a:lnSpc>
              <a:spcBef>
                <a:spcPts val="1000"/>
              </a:spcBef>
            </a:pPr>
            <a:r>
              <a:rPr lang="en-US" sz="2000" b="0" i="0" u="none">
                <a:solidFill>
                  <a:srgbClr val="000000"/>
                </a:solidFill>
                <a:ea typeface="微软雅黑"/>
              </a:rPr>
              <a:t>了解马克思在革命中的具体行动</a:t>
            </a:r>
          </a:p>
        </p:txBody>
      </p:sp>
      <p:pic>
        <p:nvPicPr>
          <p:cNvPr id="2" name="图片 1" descr="穿着黑色衣服的男人&#10;&#10;AI 生成的内容可能不正确。">
            <a:extLst>
              <a:ext uri="{FF2B5EF4-FFF2-40B4-BE49-F238E27FC236}">
                <a16:creationId xmlns:a16="http://schemas.microsoft.com/office/drawing/2014/main" id="{190FA039-5C94-71D7-4025-DD493F01865C}"/>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345697" y="44477"/>
            <a:ext cx="5913377" cy="74119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057C41-F700-65FD-2973-EA4A5A40A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34" y="1992795"/>
            <a:ext cx="6195143" cy="4119770"/>
          </a:xfrm>
          <a:prstGeom prst="rect">
            <a:avLst/>
          </a:prstGeom>
        </p:spPr>
      </p:pic>
      <p:sp>
        <p:nvSpPr>
          <p:cNvPr id="8" name="文本框 7">
            <a:extLst>
              <a:ext uri="{FF2B5EF4-FFF2-40B4-BE49-F238E27FC236}">
                <a16:creationId xmlns:a16="http://schemas.microsoft.com/office/drawing/2014/main" id="{7EE6B583-ACD9-3FAC-5582-BF5607D32AED}"/>
              </a:ext>
            </a:extLst>
          </p:cNvPr>
          <p:cNvSpPr txBox="1"/>
          <p:nvPr/>
        </p:nvSpPr>
        <p:spPr>
          <a:xfrm>
            <a:off x="7320170" y="2077278"/>
            <a:ext cx="3712265" cy="830997"/>
          </a:xfrm>
          <a:prstGeom prst="rect">
            <a:avLst/>
          </a:prstGeom>
          <a:noFill/>
        </p:spPr>
        <p:txBody>
          <a:bodyPr wrap="square" rtlCol="0">
            <a:spAutoFit/>
          </a:bodyPr>
          <a:lstStyle/>
          <a:p>
            <a:r>
              <a:rPr lang="zh-CN" altLang="en-US" sz="2400" dirty="0"/>
              <a:t>马克思与恩格斯共同审阅文件或报纸的画面</a:t>
            </a:r>
          </a:p>
        </p:txBody>
      </p:sp>
    </p:spTree>
    <p:extLst>
      <p:ext uri="{BB962C8B-B14F-4D97-AF65-F5344CB8AC3E}">
        <p14:creationId xmlns:p14="http://schemas.microsoft.com/office/powerpoint/2010/main" val="357355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rx-Engels-Forum – Berlin.de">
            <a:extLst>
              <a:ext uri="{FF2B5EF4-FFF2-40B4-BE49-F238E27FC236}">
                <a16:creationId xmlns:a16="http://schemas.microsoft.com/office/drawing/2014/main" id="{09821B4E-7DA9-B85A-0599-8316D6299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 y="1262380"/>
            <a:ext cx="6458373" cy="4843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C49ACEB-39BA-0C35-46A5-3C82E92853D0}"/>
              </a:ext>
            </a:extLst>
          </p:cNvPr>
          <p:cNvSpPr txBox="1"/>
          <p:nvPr/>
        </p:nvSpPr>
        <p:spPr>
          <a:xfrm>
            <a:off x="7838440" y="5736828"/>
            <a:ext cx="4180840" cy="400110"/>
          </a:xfrm>
          <a:prstGeom prst="rect">
            <a:avLst/>
          </a:prstGeom>
          <a:noFill/>
        </p:spPr>
        <p:txBody>
          <a:bodyPr wrap="square" rtlCol="0">
            <a:spAutoFit/>
          </a:bodyPr>
          <a:lstStyle/>
          <a:p>
            <a:r>
              <a:rPr lang="zh-CN" altLang="en-US" sz="2000" dirty="0"/>
              <a:t>位于柏林的马克思与恩格斯雕塑</a:t>
            </a:r>
          </a:p>
        </p:txBody>
      </p:sp>
    </p:spTree>
    <p:extLst>
      <p:ext uri="{BB962C8B-B14F-4D97-AF65-F5344CB8AC3E}">
        <p14:creationId xmlns:p14="http://schemas.microsoft.com/office/powerpoint/2010/main" val="4284202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A560E180-4AAA-2E5F-8E1F-1DB23DE10C51}"/>
              </a:ext>
            </a:extLst>
          </p:cNvPr>
          <p:cNvGraphicFramePr>
            <a:graphicFrameLocks noGrp="1"/>
          </p:cNvGraphicFramePr>
          <p:nvPr>
            <p:extLst>
              <p:ext uri="{D42A27DB-BD31-4B8C-83A1-F6EECF244321}">
                <p14:modId xmlns:p14="http://schemas.microsoft.com/office/powerpoint/2010/main" val="1446440158"/>
              </p:ext>
            </p:extLst>
          </p:nvPr>
        </p:nvGraphicFramePr>
        <p:xfrm>
          <a:off x="666750" y="1613562"/>
          <a:ext cx="10858500" cy="2560320"/>
        </p:xfrm>
        <a:graphic>
          <a:graphicData uri="http://schemas.openxmlformats.org/drawingml/2006/table">
            <a:tbl>
              <a:tblPr/>
              <a:tblGrid>
                <a:gridCol w="2190750">
                  <a:extLst>
                    <a:ext uri="{9D8B030D-6E8A-4147-A177-3AD203B41FA5}">
                      <a16:colId xmlns:a16="http://schemas.microsoft.com/office/drawing/2014/main" val="630831004"/>
                    </a:ext>
                  </a:extLst>
                </a:gridCol>
                <a:gridCol w="4452730">
                  <a:extLst>
                    <a:ext uri="{9D8B030D-6E8A-4147-A177-3AD203B41FA5}">
                      <a16:colId xmlns:a16="http://schemas.microsoft.com/office/drawing/2014/main" val="4066886664"/>
                    </a:ext>
                  </a:extLst>
                </a:gridCol>
                <a:gridCol w="4215020">
                  <a:extLst>
                    <a:ext uri="{9D8B030D-6E8A-4147-A177-3AD203B41FA5}">
                      <a16:colId xmlns:a16="http://schemas.microsoft.com/office/drawing/2014/main" val="742011081"/>
                    </a:ext>
                  </a:extLst>
                </a:gridCol>
              </a:tblGrid>
              <a:tr h="0">
                <a:tc>
                  <a:txBody>
                    <a:bodyPr/>
                    <a:lstStyle/>
                    <a:p>
                      <a:pPr>
                        <a:buNone/>
                      </a:pPr>
                      <a:r>
                        <a:rPr lang="zh-CN" altLang="en-US" sz="2400" b="1" dirty="0"/>
                        <a:t>时期</a:t>
                      </a:r>
                    </a:p>
                  </a:txBody>
                  <a:tcPr anchor="ctr">
                    <a:lnL>
                      <a:noFill/>
                    </a:lnL>
                    <a:lnR>
                      <a:noFill/>
                    </a:lnR>
                    <a:lnT>
                      <a:noFill/>
                    </a:lnT>
                    <a:lnB>
                      <a:noFill/>
                    </a:lnB>
                    <a:noFill/>
                  </a:tcPr>
                </a:tc>
                <a:tc>
                  <a:txBody>
                    <a:bodyPr/>
                    <a:lstStyle/>
                    <a:p>
                      <a:pPr>
                        <a:buNone/>
                      </a:pPr>
                      <a:r>
                        <a:rPr lang="zh-CN" altLang="en-US" sz="2400" b="1" dirty="0"/>
                        <a:t>主要事件</a:t>
                      </a:r>
                    </a:p>
                  </a:txBody>
                  <a:tcPr anchor="ctr">
                    <a:lnL>
                      <a:noFill/>
                    </a:lnL>
                    <a:lnR>
                      <a:noFill/>
                    </a:lnR>
                    <a:lnT>
                      <a:noFill/>
                    </a:lnT>
                    <a:lnB>
                      <a:noFill/>
                    </a:lnB>
                    <a:noFill/>
                  </a:tcPr>
                </a:tc>
                <a:tc>
                  <a:txBody>
                    <a:bodyPr/>
                    <a:lstStyle/>
                    <a:p>
                      <a:pPr>
                        <a:buNone/>
                      </a:pPr>
                      <a:r>
                        <a:rPr lang="zh-CN" altLang="en-US" sz="2400" b="1" dirty="0"/>
                        <a:t>思想发展</a:t>
                      </a:r>
                    </a:p>
                  </a:txBody>
                  <a:tcPr anchor="ctr">
                    <a:lnL>
                      <a:noFill/>
                    </a:lnL>
                    <a:lnR>
                      <a:noFill/>
                    </a:lnR>
                    <a:lnT>
                      <a:noFill/>
                    </a:lnT>
                    <a:lnB>
                      <a:noFill/>
                    </a:lnB>
                    <a:noFill/>
                  </a:tcPr>
                </a:tc>
                <a:extLst>
                  <a:ext uri="{0D108BD9-81ED-4DB2-BD59-A6C34878D82A}">
                    <a16:rowId xmlns:a16="http://schemas.microsoft.com/office/drawing/2014/main" val="189718124"/>
                  </a:ext>
                </a:extLst>
              </a:tr>
              <a:tr h="0">
                <a:tc>
                  <a:txBody>
                    <a:bodyPr/>
                    <a:lstStyle/>
                    <a:p>
                      <a:pPr>
                        <a:buNone/>
                      </a:pPr>
                      <a:r>
                        <a:rPr lang="en-US" altLang="zh-CN" dirty="0"/>
                        <a:t>1835–1843</a:t>
                      </a:r>
                    </a:p>
                  </a:txBody>
                  <a:tcPr anchor="ctr">
                    <a:lnL>
                      <a:noFill/>
                    </a:lnL>
                    <a:lnR>
                      <a:noFill/>
                    </a:lnR>
                    <a:lnT>
                      <a:noFill/>
                    </a:lnT>
                    <a:lnB>
                      <a:noFill/>
                    </a:lnB>
                    <a:noFill/>
                  </a:tcPr>
                </a:tc>
                <a:tc>
                  <a:txBody>
                    <a:bodyPr/>
                    <a:lstStyle/>
                    <a:p>
                      <a:pPr>
                        <a:buNone/>
                      </a:pPr>
                      <a:r>
                        <a:rPr lang="zh-CN" altLang="en-US" dirty="0"/>
                        <a:t>学习与新闻工作</a:t>
                      </a:r>
                    </a:p>
                  </a:txBody>
                  <a:tcPr anchor="ctr">
                    <a:lnL>
                      <a:noFill/>
                    </a:lnL>
                    <a:lnR>
                      <a:noFill/>
                    </a:lnR>
                    <a:lnT>
                      <a:noFill/>
                    </a:lnT>
                    <a:lnB>
                      <a:noFill/>
                    </a:lnB>
                    <a:noFill/>
                  </a:tcPr>
                </a:tc>
                <a:tc>
                  <a:txBody>
                    <a:bodyPr/>
                    <a:lstStyle/>
                    <a:p>
                      <a:pPr>
                        <a:buNone/>
                      </a:pPr>
                      <a:r>
                        <a:rPr lang="zh-CN" altLang="en-US"/>
                        <a:t>从黑格尔主义走向批判哲学</a:t>
                      </a:r>
                    </a:p>
                  </a:txBody>
                  <a:tcPr anchor="ctr">
                    <a:lnL>
                      <a:noFill/>
                    </a:lnL>
                    <a:lnR>
                      <a:noFill/>
                    </a:lnR>
                    <a:lnT>
                      <a:noFill/>
                    </a:lnT>
                    <a:lnB>
                      <a:noFill/>
                    </a:lnB>
                    <a:noFill/>
                  </a:tcPr>
                </a:tc>
                <a:extLst>
                  <a:ext uri="{0D108BD9-81ED-4DB2-BD59-A6C34878D82A}">
                    <a16:rowId xmlns:a16="http://schemas.microsoft.com/office/drawing/2014/main" val="937402415"/>
                  </a:ext>
                </a:extLst>
              </a:tr>
              <a:tr h="0">
                <a:tc>
                  <a:txBody>
                    <a:bodyPr/>
                    <a:lstStyle/>
                    <a:p>
                      <a:pPr>
                        <a:buNone/>
                      </a:pPr>
                      <a:r>
                        <a:rPr lang="en-US" altLang="zh-CN"/>
                        <a:t>1844–1848</a:t>
                      </a:r>
                    </a:p>
                  </a:txBody>
                  <a:tcPr anchor="ctr">
                    <a:lnL>
                      <a:noFill/>
                    </a:lnL>
                    <a:lnR>
                      <a:noFill/>
                    </a:lnR>
                    <a:lnT>
                      <a:noFill/>
                    </a:lnT>
                    <a:lnB>
                      <a:noFill/>
                    </a:lnB>
                    <a:noFill/>
                  </a:tcPr>
                </a:tc>
                <a:tc>
                  <a:txBody>
                    <a:bodyPr/>
                    <a:lstStyle/>
                    <a:p>
                      <a:pPr>
                        <a:buNone/>
                      </a:pPr>
                      <a:r>
                        <a:rPr lang="zh-CN" altLang="en-US" dirty="0"/>
                        <a:t>巴黎、布鲁塞尔活动，与恩格斯合作</a:t>
                      </a:r>
                    </a:p>
                  </a:txBody>
                  <a:tcPr anchor="ctr">
                    <a:lnL>
                      <a:noFill/>
                    </a:lnL>
                    <a:lnR>
                      <a:noFill/>
                    </a:lnR>
                    <a:lnT>
                      <a:noFill/>
                    </a:lnT>
                    <a:lnB>
                      <a:noFill/>
                    </a:lnB>
                    <a:noFill/>
                  </a:tcPr>
                </a:tc>
                <a:tc>
                  <a:txBody>
                    <a:bodyPr/>
                    <a:lstStyle/>
                    <a:p>
                      <a:pPr>
                        <a:buNone/>
                      </a:pPr>
                      <a:r>
                        <a:rPr lang="zh-CN" altLang="en-US"/>
                        <a:t>形成唯物史观与阶级斗争理论</a:t>
                      </a:r>
                    </a:p>
                  </a:txBody>
                  <a:tcPr anchor="ctr">
                    <a:lnL>
                      <a:noFill/>
                    </a:lnL>
                    <a:lnR>
                      <a:noFill/>
                    </a:lnR>
                    <a:lnT>
                      <a:noFill/>
                    </a:lnT>
                    <a:lnB>
                      <a:noFill/>
                    </a:lnB>
                    <a:noFill/>
                  </a:tcPr>
                </a:tc>
                <a:extLst>
                  <a:ext uri="{0D108BD9-81ED-4DB2-BD59-A6C34878D82A}">
                    <a16:rowId xmlns:a16="http://schemas.microsoft.com/office/drawing/2014/main" val="1272450206"/>
                  </a:ext>
                </a:extLst>
              </a:tr>
              <a:tr h="0">
                <a:tc>
                  <a:txBody>
                    <a:bodyPr/>
                    <a:lstStyle/>
                    <a:p>
                      <a:pPr>
                        <a:buNone/>
                      </a:pPr>
                      <a:r>
                        <a:rPr lang="en-US" altLang="zh-CN"/>
                        <a:t>1848–1852</a:t>
                      </a:r>
                    </a:p>
                  </a:txBody>
                  <a:tcPr anchor="ctr">
                    <a:lnL>
                      <a:noFill/>
                    </a:lnL>
                    <a:lnR>
                      <a:noFill/>
                    </a:lnR>
                    <a:lnT>
                      <a:noFill/>
                    </a:lnT>
                    <a:lnB>
                      <a:noFill/>
                    </a:lnB>
                    <a:noFill/>
                  </a:tcPr>
                </a:tc>
                <a:tc>
                  <a:txBody>
                    <a:bodyPr/>
                    <a:lstStyle/>
                    <a:p>
                      <a:pPr>
                        <a:buNone/>
                      </a:pPr>
                      <a:r>
                        <a:rPr lang="zh-CN" altLang="en-US"/>
                        <a:t>参与革命运动，</a:t>
                      </a:r>
                      <a:r>
                        <a:rPr lang="en-US" altLang="zh-CN"/>
                        <a:t>《</a:t>
                      </a:r>
                      <a:r>
                        <a:rPr lang="zh-CN" altLang="en-US"/>
                        <a:t>共产党宣言</a:t>
                      </a:r>
                      <a:r>
                        <a:rPr lang="en-US" altLang="zh-CN"/>
                        <a:t>》</a:t>
                      </a:r>
                      <a:r>
                        <a:rPr lang="zh-CN" altLang="en-US"/>
                        <a:t>发表</a:t>
                      </a:r>
                    </a:p>
                  </a:txBody>
                  <a:tcPr anchor="ctr">
                    <a:lnL>
                      <a:noFill/>
                    </a:lnL>
                    <a:lnR>
                      <a:noFill/>
                    </a:lnR>
                    <a:lnT>
                      <a:noFill/>
                    </a:lnT>
                    <a:lnB>
                      <a:noFill/>
                    </a:lnB>
                    <a:noFill/>
                  </a:tcPr>
                </a:tc>
                <a:tc>
                  <a:txBody>
                    <a:bodyPr/>
                    <a:lstStyle/>
                    <a:p>
                      <a:pPr>
                        <a:buNone/>
                      </a:pPr>
                      <a:r>
                        <a:rPr lang="zh-CN" altLang="en-US"/>
                        <a:t>科学社会主义初步形成</a:t>
                      </a:r>
                    </a:p>
                  </a:txBody>
                  <a:tcPr anchor="ctr">
                    <a:lnL>
                      <a:noFill/>
                    </a:lnL>
                    <a:lnR>
                      <a:noFill/>
                    </a:lnR>
                    <a:lnT>
                      <a:noFill/>
                    </a:lnT>
                    <a:lnB>
                      <a:noFill/>
                    </a:lnB>
                    <a:noFill/>
                  </a:tcPr>
                </a:tc>
                <a:extLst>
                  <a:ext uri="{0D108BD9-81ED-4DB2-BD59-A6C34878D82A}">
                    <a16:rowId xmlns:a16="http://schemas.microsoft.com/office/drawing/2014/main" val="389691023"/>
                  </a:ext>
                </a:extLst>
              </a:tr>
              <a:tr h="0">
                <a:tc>
                  <a:txBody>
                    <a:bodyPr/>
                    <a:lstStyle/>
                    <a:p>
                      <a:pPr>
                        <a:buNone/>
                      </a:pPr>
                      <a:r>
                        <a:rPr lang="en-US" altLang="zh-CN"/>
                        <a:t>1853–1867</a:t>
                      </a:r>
                    </a:p>
                  </a:txBody>
                  <a:tcPr anchor="ctr">
                    <a:lnL>
                      <a:noFill/>
                    </a:lnL>
                    <a:lnR>
                      <a:noFill/>
                    </a:lnR>
                    <a:lnT>
                      <a:noFill/>
                    </a:lnT>
                    <a:lnB>
                      <a:noFill/>
                    </a:lnB>
                    <a:noFill/>
                  </a:tcPr>
                </a:tc>
                <a:tc>
                  <a:txBody>
                    <a:bodyPr/>
                    <a:lstStyle/>
                    <a:p>
                      <a:pPr>
                        <a:buNone/>
                      </a:pPr>
                      <a:r>
                        <a:rPr lang="zh-CN" altLang="en-US"/>
                        <a:t>定居伦敦，研究政治经济学</a:t>
                      </a:r>
                    </a:p>
                  </a:txBody>
                  <a:tcPr anchor="ctr">
                    <a:lnL>
                      <a:noFill/>
                    </a:lnL>
                    <a:lnR>
                      <a:noFill/>
                    </a:lnR>
                    <a:lnT>
                      <a:noFill/>
                    </a:lnT>
                    <a:lnB>
                      <a:noFill/>
                    </a:lnB>
                    <a:noFill/>
                  </a:tcPr>
                </a:tc>
                <a:tc>
                  <a:txBody>
                    <a:bodyPr/>
                    <a:lstStyle/>
                    <a:p>
                      <a:pPr>
                        <a:buNone/>
                      </a:pPr>
                      <a:r>
                        <a:rPr lang="zh-CN" altLang="en-US"/>
                        <a:t>完成</a:t>
                      </a:r>
                      <a:r>
                        <a:rPr lang="en-US" altLang="zh-CN"/>
                        <a:t>《</a:t>
                      </a:r>
                      <a:r>
                        <a:rPr lang="zh-CN" altLang="en-US"/>
                        <a:t>资本论</a:t>
                      </a:r>
                      <a:r>
                        <a:rPr lang="en-US" altLang="zh-CN"/>
                        <a:t>》</a:t>
                      </a:r>
                      <a:r>
                        <a:rPr lang="zh-CN" altLang="en-US"/>
                        <a:t>第一卷，奠定经济学理论体系</a:t>
                      </a:r>
                    </a:p>
                  </a:txBody>
                  <a:tcPr anchor="ctr">
                    <a:lnL>
                      <a:noFill/>
                    </a:lnL>
                    <a:lnR>
                      <a:noFill/>
                    </a:lnR>
                    <a:lnT>
                      <a:noFill/>
                    </a:lnT>
                    <a:lnB>
                      <a:noFill/>
                    </a:lnB>
                    <a:noFill/>
                  </a:tcPr>
                </a:tc>
                <a:extLst>
                  <a:ext uri="{0D108BD9-81ED-4DB2-BD59-A6C34878D82A}">
                    <a16:rowId xmlns:a16="http://schemas.microsoft.com/office/drawing/2014/main" val="3853428184"/>
                  </a:ext>
                </a:extLst>
              </a:tr>
              <a:tr h="0">
                <a:tc>
                  <a:txBody>
                    <a:bodyPr/>
                    <a:lstStyle/>
                    <a:p>
                      <a:pPr>
                        <a:buNone/>
                      </a:pPr>
                      <a:r>
                        <a:rPr lang="en-US" altLang="zh-CN"/>
                        <a:t>1867–1883</a:t>
                      </a:r>
                    </a:p>
                  </a:txBody>
                  <a:tcPr anchor="ctr">
                    <a:lnL>
                      <a:noFill/>
                    </a:lnL>
                    <a:lnR>
                      <a:noFill/>
                    </a:lnR>
                    <a:lnT>
                      <a:noFill/>
                    </a:lnT>
                    <a:lnB>
                      <a:noFill/>
                    </a:lnB>
                    <a:noFill/>
                  </a:tcPr>
                </a:tc>
                <a:tc>
                  <a:txBody>
                    <a:bodyPr/>
                    <a:lstStyle/>
                    <a:p>
                      <a:pPr>
                        <a:buNone/>
                      </a:pPr>
                      <a:r>
                        <a:rPr lang="zh-CN" altLang="en-US"/>
                        <a:t>国际工人运动与理论深化</a:t>
                      </a:r>
                    </a:p>
                  </a:txBody>
                  <a:tcPr anchor="ctr">
                    <a:lnL>
                      <a:noFill/>
                    </a:lnL>
                    <a:lnR>
                      <a:noFill/>
                    </a:lnR>
                    <a:lnT>
                      <a:noFill/>
                    </a:lnT>
                    <a:lnB>
                      <a:noFill/>
                    </a:lnB>
                    <a:noFill/>
                  </a:tcPr>
                </a:tc>
                <a:tc>
                  <a:txBody>
                    <a:bodyPr/>
                    <a:lstStyle/>
                    <a:p>
                      <a:pPr>
                        <a:buNone/>
                      </a:pPr>
                      <a:r>
                        <a:rPr lang="zh-CN" altLang="en-US" dirty="0"/>
                        <a:t>推动第一国际成立，完善剩余价值理论</a:t>
                      </a:r>
                    </a:p>
                  </a:txBody>
                  <a:tcPr anchor="ctr">
                    <a:lnL>
                      <a:noFill/>
                    </a:lnL>
                    <a:lnR>
                      <a:noFill/>
                    </a:lnR>
                    <a:lnT>
                      <a:noFill/>
                    </a:lnT>
                    <a:lnB>
                      <a:noFill/>
                    </a:lnB>
                    <a:noFill/>
                  </a:tcPr>
                </a:tc>
                <a:extLst>
                  <a:ext uri="{0D108BD9-81ED-4DB2-BD59-A6C34878D82A}">
                    <a16:rowId xmlns:a16="http://schemas.microsoft.com/office/drawing/2014/main" val="1956064789"/>
                  </a:ext>
                </a:extLst>
              </a:tr>
            </a:tbl>
          </a:graphicData>
        </a:graphic>
      </p:graphicFrame>
      <p:sp>
        <p:nvSpPr>
          <p:cNvPr id="4" name="文本框 3">
            <a:extLst>
              <a:ext uri="{FF2B5EF4-FFF2-40B4-BE49-F238E27FC236}">
                <a16:creationId xmlns:a16="http://schemas.microsoft.com/office/drawing/2014/main" id="{F58DCB03-5295-7AE8-9F96-129BFE285369}"/>
              </a:ext>
            </a:extLst>
          </p:cNvPr>
          <p:cNvSpPr txBox="1"/>
          <p:nvPr/>
        </p:nvSpPr>
        <p:spPr>
          <a:xfrm>
            <a:off x="666750" y="4661452"/>
            <a:ext cx="9884465" cy="1477328"/>
          </a:xfrm>
          <a:prstGeom prst="rect">
            <a:avLst/>
          </a:prstGeom>
          <a:noFill/>
        </p:spPr>
        <p:txBody>
          <a:bodyPr wrap="square" rtlCol="0">
            <a:spAutoFit/>
          </a:bodyPr>
          <a:lstStyle/>
          <a:p>
            <a:r>
              <a:rPr lang="zh-CN" altLang="en-US" b="1" dirty="0"/>
              <a:t>主要著作：</a:t>
            </a:r>
            <a:endParaRPr lang="zh-CN" altLang="en-US" dirty="0"/>
          </a:p>
          <a:p>
            <a:r>
              <a:rPr lang="en-US" altLang="zh-CN" dirty="0"/>
              <a:t>《</a:t>
            </a:r>
            <a:r>
              <a:rPr lang="zh-CN" altLang="en-US" dirty="0"/>
              <a:t>共产党宣言</a:t>
            </a:r>
            <a:r>
              <a:rPr lang="en-US" altLang="zh-CN" dirty="0"/>
              <a:t>》</a:t>
            </a:r>
            <a:r>
              <a:rPr lang="zh-CN" altLang="en-US" dirty="0"/>
              <a:t>（</a:t>
            </a:r>
            <a:r>
              <a:rPr lang="en-US" altLang="zh-CN" dirty="0"/>
              <a:t>1848</a:t>
            </a:r>
            <a:r>
              <a:rPr lang="zh-CN" altLang="en-US" dirty="0"/>
              <a:t>）</a:t>
            </a:r>
          </a:p>
          <a:p>
            <a:r>
              <a:rPr lang="en-US" altLang="zh-CN" dirty="0"/>
              <a:t>《</a:t>
            </a:r>
            <a:r>
              <a:rPr lang="zh-CN" altLang="en-US" dirty="0"/>
              <a:t>资本论</a:t>
            </a:r>
            <a:r>
              <a:rPr lang="en-US" altLang="zh-CN" dirty="0"/>
              <a:t>》</a:t>
            </a:r>
            <a:r>
              <a:rPr lang="zh-CN" altLang="en-US" dirty="0"/>
              <a:t>（第一卷</a:t>
            </a:r>
            <a:r>
              <a:rPr lang="en-US" altLang="zh-CN" dirty="0"/>
              <a:t>1867</a:t>
            </a:r>
            <a:r>
              <a:rPr lang="zh-CN" altLang="en-US" dirty="0"/>
              <a:t>，后二卷恩格斯整理出版）</a:t>
            </a:r>
          </a:p>
          <a:p>
            <a:r>
              <a:rPr lang="en-US" altLang="zh-CN" dirty="0"/>
              <a:t>《</a:t>
            </a:r>
            <a:r>
              <a:rPr lang="zh-CN" altLang="en-US" dirty="0"/>
              <a:t>哲学的贫困</a:t>
            </a:r>
            <a:r>
              <a:rPr lang="en-US" altLang="zh-CN" dirty="0"/>
              <a:t>》</a:t>
            </a:r>
            <a:r>
              <a:rPr lang="zh-CN" altLang="en-US" dirty="0"/>
              <a:t>、</a:t>
            </a:r>
            <a:r>
              <a:rPr lang="en-US" altLang="zh-CN" dirty="0"/>
              <a:t>《</a:t>
            </a:r>
            <a:r>
              <a:rPr lang="zh-CN" altLang="en-US" dirty="0"/>
              <a:t>德意志意识形态</a:t>
            </a:r>
            <a:r>
              <a:rPr lang="en-US" altLang="zh-CN" dirty="0"/>
              <a:t>》</a:t>
            </a:r>
            <a:r>
              <a:rPr lang="zh-CN" altLang="en-US" dirty="0"/>
              <a:t>、</a:t>
            </a:r>
            <a:r>
              <a:rPr lang="en-US" altLang="zh-CN" dirty="0"/>
              <a:t>《</a:t>
            </a:r>
            <a:r>
              <a:rPr lang="zh-CN" altLang="en-US" dirty="0"/>
              <a:t>哥达纲领批判</a:t>
            </a:r>
            <a:r>
              <a:rPr lang="en-US" altLang="zh-CN" dirty="0"/>
              <a:t>》</a:t>
            </a:r>
            <a:r>
              <a:rPr lang="zh-CN" altLang="en-US" dirty="0"/>
              <a:t>、</a:t>
            </a:r>
            <a:r>
              <a:rPr lang="en-US" altLang="zh-CN" dirty="0"/>
              <a:t>《</a:t>
            </a:r>
            <a:r>
              <a:rPr lang="zh-CN" altLang="en-US" dirty="0"/>
              <a:t>路易</a:t>
            </a:r>
            <a:r>
              <a:rPr lang="en-US" altLang="zh-CN" dirty="0"/>
              <a:t>·</a:t>
            </a:r>
            <a:r>
              <a:rPr lang="zh-CN" altLang="en-US" dirty="0"/>
              <a:t>波拿巴的雾月十八日</a:t>
            </a:r>
            <a:r>
              <a:rPr lang="en-US" altLang="zh-CN" dirty="0"/>
              <a:t>》</a:t>
            </a:r>
            <a:r>
              <a:rPr lang="zh-CN" altLang="en-US" dirty="0"/>
              <a:t>等</a:t>
            </a:r>
          </a:p>
          <a:p>
            <a:endParaRPr lang="zh-CN" altLang="en-US" dirty="0"/>
          </a:p>
        </p:txBody>
      </p:sp>
    </p:spTree>
    <p:extLst>
      <p:ext uri="{BB962C8B-B14F-4D97-AF65-F5344CB8AC3E}">
        <p14:creationId xmlns:p14="http://schemas.microsoft.com/office/powerpoint/2010/main" val="211496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p:txBody>
          <a:bodyPr anchorCtr="0"/>
          <a:lstStyle/>
          <a:p>
            <a:pPr algn="l">
              <a:lnSpc>
                <a:spcPct val="100000"/>
              </a:lnSpc>
              <a:spcBef>
                <a:spcPct val="0"/>
              </a:spcBef>
            </a:pPr>
            <a:r>
              <a:rPr lang="en-US" sz="2800" b="1" i="0" u="none">
                <a:solidFill>
                  <a:srgbClr val="000000"/>
                </a:solidFill>
                <a:ea typeface="微软雅黑"/>
              </a:rPr>
              <a:t>目录</a:t>
            </a:r>
          </a:p>
        </p:txBody>
      </p:sp>
      <p:grpSp>
        <p:nvGrpSpPr>
          <p:cNvPr id="36" name="34226e6c-89a0-4ea3-b145-f93eab791338.source.4.zh-Hans.pptx" descr="f4e4b26e-6d50-4c10-986f-e119772c9924">
            <a:extLst>
              <a:ext uri="{FF2B5EF4-FFF2-40B4-BE49-F238E27FC236}">
                <a16:creationId xmlns:a16="http://schemas.microsoft.com/office/drawing/2014/main" id="{78D2589C-42A9-A3B3-F2BD-11F514F413B3}"/>
              </a:ext>
            </a:extLst>
          </p:cNvPr>
          <p:cNvGrpSpPr/>
          <p:nvPr/>
        </p:nvGrpSpPr>
        <p:grpSpPr>
          <a:xfrm>
            <a:off x="660399" y="1130300"/>
            <a:ext cx="10858500" cy="5727699"/>
            <a:chOff x="459318" y="1130300"/>
            <a:chExt cx="10225615" cy="5727699"/>
          </a:xfrm>
        </p:grpSpPr>
        <p:sp>
          <p:nvSpPr>
            <p:cNvPr id="6" name="任意多边形: 形状 5" descr="8478d45c-a3ea-4a2c-949f-b122c273e663">
              <a:extLst>
                <a:ext uri="{FF2B5EF4-FFF2-40B4-BE49-F238E27FC236}">
                  <a16:creationId xmlns:a16="http://schemas.microsoft.com/office/drawing/2014/main" id="{F0171459-8F67-8116-33CE-7880EC9F3D39}"/>
                </a:ext>
              </a:extLst>
            </p:cNvPr>
            <p:cNvSpPr/>
            <p:nvPr/>
          </p:nvSpPr>
          <p:spPr>
            <a:xfrm>
              <a:off x="3014133" y="1130300"/>
              <a:ext cx="2590800" cy="5727699"/>
            </a:xfrm>
            <a:custGeom>
              <a:avLst/>
              <a:gdLst>
                <a:gd name="connsiteX0" fmla="*/ 0 w 2590800"/>
                <a:gd name="connsiteY0" fmla="*/ 0 h 6858000"/>
                <a:gd name="connsiteX1" fmla="*/ 2590800 w 2590800"/>
                <a:gd name="connsiteY1" fmla="*/ 0 h 6858000"/>
                <a:gd name="connsiteX2" fmla="*/ 2590800 w 2590800"/>
                <a:gd name="connsiteY2" fmla="*/ 6858000 h 6858000"/>
                <a:gd name="connsiteX3" fmla="*/ 0 w 259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90800" h="6858000">
                  <a:moveTo>
                    <a:pt x="0" y="0"/>
                  </a:moveTo>
                  <a:lnTo>
                    <a:pt x="2590800" y="0"/>
                  </a:lnTo>
                  <a:lnTo>
                    <a:pt x="2590800"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7" name="任意多边形: 形状 6" descr="2c8cc64a-3aaa-489f-a845-2fa34c1bd1f7">
              <a:extLst>
                <a:ext uri="{FF2B5EF4-FFF2-40B4-BE49-F238E27FC236}">
                  <a16:creationId xmlns:a16="http://schemas.microsoft.com/office/drawing/2014/main" id="{AF877AE1-F73F-03FB-9CDE-9B198232C993}"/>
                </a:ext>
              </a:extLst>
            </p:cNvPr>
            <p:cNvSpPr/>
            <p:nvPr/>
          </p:nvSpPr>
          <p:spPr>
            <a:xfrm>
              <a:off x="8094133" y="1130300"/>
              <a:ext cx="2590800" cy="5727699"/>
            </a:xfrm>
            <a:custGeom>
              <a:avLst/>
              <a:gdLst>
                <a:gd name="connsiteX0" fmla="*/ 0 w 2590800"/>
                <a:gd name="connsiteY0" fmla="*/ 0 h 6858000"/>
                <a:gd name="connsiteX1" fmla="*/ 2590800 w 2590800"/>
                <a:gd name="connsiteY1" fmla="*/ 0 h 6858000"/>
                <a:gd name="connsiteX2" fmla="*/ 2590800 w 2590800"/>
                <a:gd name="connsiteY2" fmla="*/ 6858000 h 6858000"/>
                <a:gd name="connsiteX3" fmla="*/ 0 w 259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90800" h="6858000">
                  <a:moveTo>
                    <a:pt x="0" y="0"/>
                  </a:moveTo>
                  <a:lnTo>
                    <a:pt x="2590800" y="0"/>
                  </a:lnTo>
                  <a:lnTo>
                    <a:pt x="2590800"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28" name="Title" descr="0fd43234-6007-43fd-ada8-db8cf81fdab0">
              <a:extLst>
                <a:ext uri="{FF2B5EF4-FFF2-40B4-BE49-F238E27FC236}">
                  <a16:creationId xmlns:a16="http://schemas.microsoft.com/office/drawing/2014/main" id="{7496959A-FE95-08F4-588B-ABC774463D2A}"/>
                </a:ext>
              </a:extLst>
            </p:cNvPr>
            <p:cNvSpPr>
              <a:spLocks/>
            </p:cNvSpPr>
            <p:nvPr/>
          </p:nvSpPr>
          <p:spPr>
            <a:xfrm>
              <a:off x="459318" y="1130300"/>
              <a:ext cx="2554816" cy="111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endParaRPr/>
            </a:p>
          </p:txBody>
        </p:sp>
        <p:grpSp>
          <p:nvGrpSpPr>
            <p:cNvPr id="25" name="组合 24" descr="8ff163f8-dc5e-4feb-90a1-d5f00ed790f3">
              <a:extLst>
                <a:ext uri="{FF2B5EF4-FFF2-40B4-BE49-F238E27FC236}">
                  <a16:creationId xmlns:a16="http://schemas.microsoft.com/office/drawing/2014/main" id="{3951CDEF-DF41-2D17-4805-1BE781E3A796}"/>
                </a:ext>
              </a:extLst>
            </p:cNvPr>
            <p:cNvGrpSpPr/>
            <p:nvPr/>
          </p:nvGrpSpPr>
          <p:grpSpPr>
            <a:xfrm>
              <a:off x="517524" y="2298701"/>
              <a:ext cx="1966384" cy="3458559"/>
              <a:chOff x="517524" y="2298701"/>
              <a:chExt cx="1966384" cy="3458559"/>
            </a:xfrm>
          </p:grpSpPr>
          <p:sp>
            <p:nvSpPr>
              <p:cNvPr id="12" name="Number1" descr="7ae22ead-ef07-44ba-9a62-8c7703af242a">
                <a:extLst>
                  <a:ext uri="{FF2B5EF4-FFF2-40B4-BE49-F238E27FC236}">
                    <a16:creationId xmlns:a16="http://schemas.microsoft.com/office/drawing/2014/main" id="{69CDE6E2-16BC-4275-FD01-9EF141AB79E5}"/>
                  </a:ext>
                </a:extLst>
              </p:cNvPr>
              <p:cNvSpPr txBox="1"/>
              <p:nvPr/>
            </p:nvSpPr>
            <p:spPr bwMode="auto">
              <a:xfrm>
                <a:off x="517524" y="2298701"/>
                <a:ext cx="1628776" cy="736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3600" b="1" i="0" u="none">
                    <a:solidFill>
                      <a:srgbClr val="A8927C"/>
                    </a:solidFill>
                    <a:latin typeface="Arial"/>
                  </a:rPr>
                  <a:t>01</a:t>
                </a:r>
              </a:p>
            </p:txBody>
          </p:sp>
          <p:cxnSp>
            <p:nvCxnSpPr>
              <p:cNvPr id="11" name="Shape1" descr="4e0307ea-36bb-4cbc-8e79-cb30dc3cdef0">
                <a:extLst>
                  <a:ext uri="{FF2B5EF4-FFF2-40B4-BE49-F238E27FC236}">
                    <a16:creationId xmlns:a16="http://schemas.microsoft.com/office/drawing/2014/main" id="{6438B894-EF26-918F-20D7-324312D97601}"/>
                  </a:ext>
                </a:extLst>
              </p:cNvPr>
              <p:cNvCxnSpPr>
                <a:cxnSpLocks/>
              </p:cNvCxnSpPr>
              <p:nvPr/>
            </p:nvCxnSpPr>
            <p:spPr>
              <a:xfrm>
                <a:off x="611059" y="5757260"/>
                <a:ext cx="1792014" cy="0"/>
              </a:xfrm>
              <a:prstGeom prst="line">
                <a:avLst/>
              </a:prstGeom>
              <a:ln w="222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Bullet1" descr="cd73a71b-8032-45c5-a25c-554eea6dc0e3">
                <a:extLst>
                  <a:ext uri="{FF2B5EF4-FFF2-40B4-BE49-F238E27FC236}">
                    <a16:creationId xmlns:a16="http://schemas.microsoft.com/office/drawing/2014/main" id="{4536F3A3-D932-CDF9-599F-6E36DDF8DC1A}"/>
                  </a:ext>
                </a:extLst>
              </p:cNvPr>
              <p:cNvSpPr txBox="1"/>
              <p:nvPr/>
            </p:nvSpPr>
            <p:spPr>
              <a:xfrm>
                <a:off x="530224" y="3899340"/>
                <a:ext cx="1953684" cy="1676396"/>
              </a:xfrm>
              <a:prstGeom prst="rect">
                <a:avLst/>
              </a:prstGeom>
              <a:noFill/>
            </p:spPr>
            <p:txBody>
              <a:bodyPr vert="horz" wrap="square" rtlCol="0" anchorCtr="0">
                <a:normAutofit/>
              </a:bodyPr>
              <a:lstStyle/>
              <a:p>
                <a:pPr algn="l">
                  <a:spcBef>
                    <a:spcPct val="0"/>
                  </a:spcBef>
                  <a:spcAft>
                    <a:spcPct val="0"/>
                  </a:spcAft>
                </a:pPr>
                <a:r>
                  <a:rPr lang="en-US" sz="2800" b="1" i="0" u="none" strike="noStrike" dirty="0" err="1">
                    <a:solidFill>
                      <a:srgbClr val="000000"/>
                    </a:solidFill>
                    <a:ea typeface="微软雅黑"/>
                  </a:rPr>
                  <a:t>简介</a:t>
                </a:r>
                <a:endParaRPr lang="en-US" sz="2800" b="1" i="0" u="none" strike="noStrike" dirty="0">
                  <a:solidFill>
                    <a:srgbClr val="000000"/>
                  </a:solidFill>
                  <a:ea typeface="微软雅黑"/>
                </a:endParaRPr>
              </a:p>
            </p:txBody>
          </p:sp>
        </p:grpSp>
        <p:grpSp>
          <p:nvGrpSpPr>
            <p:cNvPr id="26" name="组合 25" descr="ed39e04a-9c43-4a86-8dd3-fa8cc210ea13">
              <a:extLst>
                <a:ext uri="{FF2B5EF4-FFF2-40B4-BE49-F238E27FC236}">
                  <a16:creationId xmlns:a16="http://schemas.microsoft.com/office/drawing/2014/main" id="{90335440-C424-4009-487E-DD2D605D2B16}"/>
                </a:ext>
              </a:extLst>
            </p:cNvPr>
            <p:cNvGrpSpPr/>
            <p:nvPr/>
          </p:nvGrpSpPr>
          <p:grpSpPr>
            <a:xfrm>
              <a:off x="3319991" y="2298701"/>
              <a:ext cx="1966384" cy="3458559"/>
              <a:chOff x="3319991" y="2298701"/>
              <a:chExt cx="1966384" cy="3458559"/>
            </a:xfrm>
          </p:grpSpPr>
          <p:sp>
            <p:nvSpPr>
              <p:cNvPr id="16" name="Number2" descr="3027d7f5-34f9-4fac-a6b2-3257c3c40ba7">
                <a:extLst>
                  <a:ext uri="{FF2B5EF4-FFF2-40B4-BE49-F238E27FC236}">
                    <a16:creationId xmlns:a16="http://schemas.microsoft.com/office/drawing/2014/main" id="{A9AA0D60-4BF5-54FD-5D4D-7A8CE1E82C03}"/>
                  </a:ext>
                </a:extLst>
              </p:cNvPr>
              <p:cNvSpPr txBox="1"/>
              <p:nvPr/>
            </p:nvSpPr>
            <p:spPr bwMode="auto">
              <a:xfrm>
                <a:off x="3319991" y="2298701"/>
                <a:ext cx="1628776" cy="736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3600" b="1" i="0" u="none">
                    <a:solidFill>
                      <a:srgbClr val="FFFFFF"/>
                    </a:solidFill>
                    <a:latin typeface="Arial"/>
                  </a:rPr>
                  <a:t>02</a:t>
                </a:r>
              </a:p>
            </p:txBody>
          </p:sp>
          <p:cxnSp>
            <p:nvCxnSpPr>
              <p:cNvPr id="15" name="Shape2" descr="a88db7e1-9ee2-462c-b2b6-a21cefc604c3">
                <a:extLst>
                  <a:ext uri="{FF2B5EF4-FFF2-40B4-BE49-F238E27FC236}">
                    <a16:creationId xmlns:a16="http://schemas.microsoft.com/office/drawing/2014/main" id="{0D7E0D02-159B-4398-BE51-9C7F93D81813}"/>
                  </a:ext>
                </a:extLst>
              </p:cNvPr>
              <p:cNvCxnSpPr>
                <a:cxnSpLocks/>
              </p:cNvCxnSpPr>
              <p:nvPr/>
            </p:nvCxnSpPr>
            <p:spPr>
              <a:xfrm>
                <a:off x="3413526" y="5757260"/>
                <a:ext cx="1792014" cy="0"/>
              </a:xfrm>
              <a:prstGeom prst="line">
                <a:avLst/>
              </a:prstGeom>
              <a:ln w="222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Bullet2" descr="5a2912de-70de-41e3-b5e6-c5cf56c7b419">
                <a:extLst>
                  <a:ext uri="{FF2B5EF4-FFF2-40B4-BE49-F238E27FC236}">
                    <a16:creationId xmlns:a16="http://schemas.microsoft.com/office/drawing/2014/main" id="{96DD11D6-3FC3-AB57-D9BE-0C186114DF87}"/>
                  </a:ext>
                </a:extLst>
              </p:cNvPr>
              <p:cNvSpPr txBox="1"/>
              <p:nvPr/>
            </p:nvSpPr>
            <p:spPr>
              <a:xfrm>
                <a:off x="3332691" y="3899340"/>
                <a:ext cx="1953684" cy="1676398"/>
              </a:xfrm>
              <a:prstGeom prst="rect">
                <a:avLst/>
              </a:prstGeom>
              <a:noFill/>
            </p:spPr>
            <p:txBody>
              <a:bodyPr vert="horz" wrap="square" rtlCol="0" anchorCtr="0">
                <a:normAutofit/>
              </a:bodyPr>
              <a:lstStyle/>
              <a:p>
                <a:pPr algn="l">
                  <a:spcBef>
                    <a:spcPct val="0"/>
                  </a:spcBef>
                  <a:spcAft>
                    <a:spcPct val="0"/>
                  </a:spcAft>
                </a:pPr>
                <a:r>
                  <a:rPr lang="en-US" sz="2800" b="1" i="0" u="none" strike="noStrike" dirty="0" err="1">
                    <a:solidFill>
                      <a:srgbClr val="FFFFFF"/>
                    </a:solidFill>
                    <a:ea typeface="微软雅黑"/>
                  </a:rPr>
                  <a:t>思想</a:t>
                </a:r>
                <a:endParaRPr lang="en-US" sz="2800" b="1" i="0" u="none" strike="noStrike" dirty="0">
                  <a:solidFill>
                    <a:srgbClr val="FFFFFF"/>
                  </a:solidFill>
                  <a:ea typeface="微软雅黑"/>
                </a:endParaRPr>
              </a:p>
            </p:txBody>
          </p:sp>
        </p:grpSp>
        <p:grpSp>
          <p:nvGrpSpPr>
            <p:cNvPr id="29" name="组合 28" descr="16d14df0-f1a4-4d54-b364-c34f65a664aa">
              <a:extLst>
                <a:ext uri="{FF2B5EF4-FFF2-40B4-BE49-F238E27FC236}">
                  <a16:creationId xmlns:a16="http://schemas.microsoft.com/office/drawing/2014/main" id="{5EFA6218-C208-9A73-B827-C8DC033A8C80}"/>
                </a:ext>
              </a:extLst>
            </p:cNvPr>
            <p:cNvGrpSpPr/>
            <p:nvPr/>
          </p:nvGrpSpPr>
          <p:grpSpPr>
            <a:xfrm>
              <a:off x="5872691" y="2298701"/>
              <a:ext cx="4412849" cy="3458559"/>
              <a:chOff x="5872691" y="2298701"/>
              <a:chExt cx="4412849" cy="3458559"/>
            </a:xfrm>
          </p:grpSpPr>
          <p:sp>
            <p:nvSpPr>
              <p:cNvPr id="24" name="Number3" descr="75edfe5e-4408-4652-b3bc-d5437391f4b7">
                <a:extLst>
                  <a:ext uri="{FF2B5EF4-FFF2-40B4-BE49-F238E27FC236}">
                    <a16:creationId xmlns:a16="http://schemas.microsoft.com/office/drawing/2014/main" id="{FCB88843-0F4D-F15B-16BE-F4CE17EAC9A1}"/>
                  </a:ext>
                </a:extLst>
              </p:cNvPr>
              <p:cNvSpPr txBox="1"/>
              <p:nvPr/>
            </p:nvSpPr>
            <p:spPr bwMode="auto">
              <a:xfrm>
                <a:off x="8399991" y="2298701"/>
                <a:ext cx="1628776" cy="736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3600" b="1" i="0" u="none">
                    <a:solidFill>
                      <a:srgbClr val="FFFFFF"/>
                    </a:solidFill>
                    <a:latin typeface="Arial"/>
                  </a:rPr>
                  <a:t>04</a:t>
                </a:r>
              </a:p>
            </p:txBody>
          </p:sp>
          <p:cxnSp>
            <p:nvCxnSpPr>
              <p:cNvPr id="23" name="Shape3" descr="2971c5b6-ad81-451b-8ebe-85963fccd8a8">
                <a:extLst>
                  <a:ext uri="{FF2B5EF4-FFF2-40B4-BE49-F238E27FC236}">
                    <a16:creationId xmlns:a16="http://schemas.microsoft.com/office/drawing/2014/main" id="{E91718BA-D3BE-3A15-04B3-C1E23D48791B}"/>
                  </a:ext>
                </a:extLst>
              </p:cNvPr>
              <p:cNvCxnSpPr>
                <a:cxnSpLocks/>
              </p:cNvCxnSpPr>
              <p:nvPr/>
            </p:nvCxnSpPr>
            <p:spPr>
              <a:xfrm>
                <a:off x="8493526" y="5757260"/>
                <a:ext cx="1792014" cy="0"/>
              </a:xfrm>
              <a:prstGeom prst="line">
                <a:avLst/>
              </a:prstGeom>
              <a:ln w="222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Bullet3" descr="0432e3e3-a8e9-46e4-844e-cece79e24613">
                <a:extLst>
                  <a:ext uri="{FF2B5EF4-FFF2-40B4-BE49-F238E27FC236}">
                    <a16:creationId xmlns:a16="http://schemas.microsoft.com/office/drawing/2014/main" id="{9B31D806-8B4D-040C-4616-0138E7E3B787}"/>
                  </a:ext>
                </a:extLst>
              </p:cNvPr>
              <p:cNvSpPr txBox="1"/>
              <p:nvPr/>
            </p:nvSpPr>
            <p:spPr>
              <a:xfrm>
                <a:off x="5872691" y="3899340"/>
                <a:ext cx="1953684" cy="1676398"/>
              </a:xfrm>
              <a:prstGeom prst="rect">
                <a:avLst/>
              </a:prstGeom>
              <a:noFill/>
            </p:spPr>
            <p:txBody>
              <a:bodyPr vert="horz" wrap="square" rtlCol="0" anchorCtr="0">
                <a:normAutofit/>
              </a:bodyPr>
              <a:lstStyle/>
              <a:p>
                <a:pPr algn="l">
                  <a:spcBef>
                    <a:spcPct val="0"/>
                  </a:spcBef>
                  <a:spcAft>
                    <a:spcPct val="0"/>
                  </a:spcAft>
                </a:pPr>
                <a:r>
                  <a:rPr lang="en-US" sz="2800" b="1" i="0" u="none" strike="noStrike" dirty="0" err="1">
                    <a:solidFill>
                      <a:srgbClr val="000000"/>
                    </a:solidFill>
                    <a:ea typeface="微软雅黑"/>
                  </a:rPr>
                  <a:t>革命实践</a:t>
                </a:r>
                <a:endParaRPr lang="en-US" sz="2800" b="1" i="0" u="none" strike="noStrike" dirty="0">
                  <a:solidFill>
                    <a:srgbClr val="000000"/>
                  </a:solidFill>
                  <a:ea typeface="微软雅黑"/>
                </a:endParaRPr>
              </a:p>
            </p:txBody>
          </p:sp>
        </p:grpSp>
        <p:grpSp>
          <p:nvGrpSpPr>
            <p:cNvPr id="34" name="组合 33" descr="e20f8ed5-d3a1-4462-b929-d1db3a6ac2aa">
              <a:extLst>
                <a:ext uri="{FF2B5EF4-FFF2-40B4-BE49-F238E27FC236}">
                  <a16:creationId xmlns:a16="http://schemas.microsoft.com/office/drawing/2014/main" id="{44A6EDC2-5F64-A10B-47E6-7C72643B7085}"/>
                </a:ext>
              </a:extLst>
            </p:cNvPr>
            <p:cNvGrpSpPr/>
            <p:nvPr/>
          </p:nvGrpSpPr>
          <p:grpSpPr>
            <a:xfrm>
              <a:off x="5859991" y="2298701"/>
              <a:ext cx="4506384" cy="3458559"/>
              <a:chOff x="5859991" y="2298701"/>
              <a:chExt cx="4506384" cy="3458559"/>
            </a:xfrm>
          </p:grpSpPr>
          <p:sp>
            <p:nvSpPr>
              <p:cNvPr id="27" name="Number4" descr="b5fe1064-bf95-4081-8c14-60fd2ba04449">
                <a:extLst>
                  <a:ext uri="{FF2B5EF4-FFF2-40B4-BE49-F238E27FC236}">
                    <a16:creationId xmlns:a16="http://schemas.microsoft.com/office/drawing/2014/main" id="{1C6FDE50-1BA5-E323-1673-227C081B16CE}"/>
                  </a:ext>
                </a:extLst>
              </p:cNvPr>
              <p:cNvSpPr txBox="1"/>
              <p:nvPr/>
            </p:nvSpPr>
            <p:spPr bwMode="auto">
              <a:xfrm>
                <a:off x="5859991" y="2298701"/>
                <a:ext cx="1628776" cy="736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3600" b="1" i="0" u="none">
                    <a:solidFill>
                      <a:srgbClr val="A8927C"/>
                    </a:solidFill>
                    <a:latin typeface="Arial"/>
                  </a:rPr>
                  <a:t>03</a:t>
                </a:r>
              </a:p>
            </p:txBody>
          </p:sp>
          <p:cxnSp>
            <p:nvCxnSpPr>
              <p:cNvPr id="32" name="Shape4" descr="c7aa98e5-4b34-422b-af9e-11505b2fa361">
                <a:extLst>
                  <a:ext uri="{FF2B5EF4-FFF2-40B4-BE49-F238E27FC236}">
                    <a16:creationId xmlns:a16="http://schemas.microsoft.com/office/drawing/2014/main" id="{80D24352-0C22-87D2-086D-1DF0BD49483A}"/>
                  </a:ext>
                </a:extLst>
              </p:cNvPr>
              <p:cNvCxnSpPr>
                <a:cxnSpLocks/>
              </p:cNvCxnSpPr>
              <p:nvPr/>
            </p:nvCxnSpPr>
            <p:spPr>
              <a:xfrm>
                <a:off x="5953526" y="5757260"/>
                <a:ext cx="1792014" cy="0"/>
              </a:xfrm>
              <a:prstGeom prst="line">
                <a:avLst/>
              </a:prstGeom>
              <a:ln w="222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Bullet4" descr="f377aad1-5bf2-41b3-b7bb-41fa9eed5beb">
                <a:extLst>
                  <a:ext uri="{FF2B5EF4-FFF2-40B4-BE49-F238E27FC236}">
                    <a16:creationId xmlns:a16="http://schemas.microsoft.com/office/drawing/2014/main" id="{23916A96-C1F4-AD97-171C-629E7D969716}"/>
                  </a:ext>
                </a:extLst>
              </p:cNvPr>
              <p:cNvSpPr txBox="1"/>
              <p:nvPr/>
            </p:nvSpPr>
            <p:spPr>
              <a:xfrm>
                <a:off x="8412691" y="3899340"/>
                <a:ext cx="1953684" cy="1676398"/>
              </a:xfrm>
              <a:prstGeom prst="rect">
                <a:avLst/>
              </a:prstGeom>
              <a:noFill/>
            </p:spPr>
            <p:txBody>
              <a:bodyPr vert="horz" wrap="square" rtlCol="0" anchorCtr="0">
                <a:normAutofit/>
              </a:bodyPr>
              <a:lstStyle/>
              <a:p>
                <a:pPr algn="l">
                  <a:spcBef>
                    <a:spcPct val="0"/>
                  </a:spcBef>
                  <a:spcAft>
                    <a:spcPct val="0"/>
                  </a:spcAft>
                </a:pPr>
                <a:r>
                  <a:rPr lang="zh-CN" altLang="en-US" sz="2800" b="1" dirty="0">
                    <a:solidFill>
                      <a:srgbClr val="FFFFFF"/>
                    </a:solidFill>
                    <a:ea typeface="微软雅黑"/>
                  </a:rPr>
                  <a:t>对当代的</a:t>
                </a:r>
                <a:endParaRPr lang="en-US" altLang="zh-CN" sz="2800" b="1" dirty="0">
                  <a:solidFill>
                    <a:srgbClr val="FFFFFF"/>
                  </a:solidFill>
                  <a:ea typeface="微软雅黑"/>
                </a:endParaRPr>
              </a:p>
              <a:p>
                <a:pPr algn="l">
                  <a:spcBef>
                    <a:spcPct val="0"/>
                  </a:spcBef>
                  <a:spcAft>
                    <a:spcPct val="0"/>
                  </a:spcAft>
                </a:pPr>
                <a:r>
                  <a:rPr lang="zh-CN" altLang="en-US" sz="2800" b="1" i="0" u="none" strike="noStrike" dirty="0">
                    <a:solidFill>
                      <a:srgbClr val="FFFFFF"/>
                    </a:solidFill>
                    <a:ea typeface="微软雅黑"/>
                  </a:rPr>
                  <a:t>启示</a:t>
                </a:r>
                <a:endParaRPr lang="en-US" altLang="zh-CN" sz="2800" b="1" i="0" u="none" strike="noStrike" dirty="0">
                  <a:solidFill>
                    <a:srgbClr val="FFFFFF"/>
                  </a:solidFill>
                  <a:ea typeface="微软雅黑"/>
                </a:endParaRPr>
              </a:p>
              <a:p>
                <a:pPr algn="l">
                  <a:spcBef>
                    <a:spcPct val="0"/>
                  </a:spcBef>
                  <a:spcAft>
                    <a:spcPct val="0"/>
                  </a:spcAft>
                </a:pPr>
                <a:r>
                  <a:rPr lang="zh-CN" altLang="en-US" sz="2800" b="1" dirty="0">
                    <a:solidFill>
                      <a:srgbClr val="FFFFFF"/>
                    </a:solidFill>
                    <a:ea typeface="微软雅黑"/>
                  </a:rPr>
                  <a:t>影响</a:t>
                </a:r>
                <a:endParaRPr lang="en-US" altLang="zh-CN" sz="2800" b="1" i="0" u="none" strike="noStrike" dirty="0">
                  <a:solidFill>
                    <a:srgbClr val="FFFFFF"/>
                  </a:solidFill>
                  <a:ea typeface="微软雅黑"/>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p:txBody>
          <a:bodyPr anchorCtr="0"/>
          <a:lstStyle/>
          <a:p>
            <a:pPr algn="l">
              <a:lnSpc>
                <a:spcPct val="100000"/>
              </a:lnSpc>
              <a:spcBef>
                <a:spcPct val="0"/>
              </a:spcBef>
            </a:pPr>
            <a:r>
              <a:rPr lang="en-US" sz="2800" b="1" i="0" u="none" dirty="0" err="1">
                <a:solidFill>
                  <a:srgbClr val="000000"/>
                </a:solidFill>
                <a:ea typeface="微软雅黑"/>
              </a:rPr>
              <a:t>巴黎公社实践</a:t>
            </a:r>
            <a:endParaRPr lang="en-US" sz="2800" b="1" i="0" u="none" dirty="0">
              <a:solidFill>
                <a:srgbClr val="000000"/>
              </a:solidFill>
              <a:ea typeface="微软雅黑"/>
            </a:endParaRPr>
          </a:p>
        </p:txBody>
      </p:sp>
      <p:grpSp>
        <p:nvGrpSpPr>
          <p:cNvPr id="52" name="201ffb02-efeb-4156-af18-ab3f62773310.source.4.zh-Hans.pptx" descr="2a397e73-d5a3-48eb-97bb-f6d3f1c1869f">
            <a:extLst>
              <a:ext uri="{FF2B5EF4-FFF2-40B4-BE49-F238E27FC236}">
                <a16:creationId xmlns:a16="http://schemas.microsoft.com/office/drawing/2014/main" id="{8307622A-B16B-AD67-B77A-BF70B11548C5}"/>
              </a:ext>
            </a:extLst>
          </p:cNvPr>
          <p:cNvGrpSpPr/>
          <p:nvPr/>
        </p:nvGrpSpPr>
        <p:grpSpPr>
          <a:xfrm>
            <a:off x="1022443" y="2380149"/>
            <a:ext cx="10134414" cy="3535784"/>
            <a:chOff x="1022443" y="2380149"/>
            <a:chExt cx="10134414" cy="3535784"/>
          </a:xfrm>
        </p:grpSpPr>
        <p:grpSp>
          <p:nvGrpSpPr>
            <p:cNvPr id="50" name="组合 49" descr="16892549-bc52-41e4-8aaa-2f57feeab12c">
              <a:extLst>
                <a:ext uri="{FF2B5EF4-FFF2-40B4-BE49-F238E27FC236}">
                  <a16:creationId xmlns:a16="http://schemas.microsoft.com/office/drawing/2014/main" id="{513F0F18-6031-9343-AA23-4BEE13A45B51}"/>
                </a:ext>
              </a:extLst>
            </p:cNvPr>
            <p:cNvGrpSpPr/>
            <p:nvPr/>
          </p:nvGrpSpPr>
          <p:grpSpPr>
            <a:xfrm>
              <a:off x="1022443" y="2380149"/>
              <a:ext cx="4609448" cy="1510082"/>
              <a:chOff x="1022443" y="2380149"/>
              <a:chExt cx="4609448" cy="1510082"/>
            </a:xfrm>
          </p:grpSpPr>
          <p:sp>
            <p:nvSpPr>
              <p:cNvPr id="21" name="Number1" descr="8ffc4a0e-b3bf-4bf6-bb39-995504c0b9cd">
                <a:extLst>
                  <a:ext uri="{FF2B5EF4-FFF2-40B4-BE49-F238E27FC236}">
                    <a16:creationId xmlns:a16="http://schemas.microsoft.com/office/drawing/2014/main" id="{2AC1B3B9-3CC8-4249-A491-3A9A4CD4B525}"/>
                  </a:ext>
                </a:extLst>
              </p:cNvPr>
              <p:cNvSpPr txBox="1"/>
              <p:nvPr/>
            </p:nvSpPr>
            <p:spPr>
              <a:xfrm>
                <a:off x="5190744" y="3520899"/>
                <a:ext cx="441147" cy="369332"/>
              </a:xfrm>
              <a:prstGeom prst="rect">
                <a:avLst/>
              </a:prstGeom>
              <a:noFill/>
            </p:spPr>
            <p:txBody>
              <a:bodyPr wrap="none" rtlCol="0" anchorCtr="0">
                <a:normAutofit/>
              </a:bodyPr>
              <a:lstStyle/>
              <a:p>
                <a:pPr algn="ctr"/>
                <a:r>
                  <a:rPr lang="en-US" sz="1800" b="1" i="0" u="none">
                    <a:solidFill>
                      <a:srgbClr val="000000"/>
                    </a:solidFill>
                    <a:latin typeface="Arial"/>
                  </a:rPr>
                  <a:t>01</a:t>
                </a:r>
              </a:p>
            </p:txBody>
          </p:sp>
          <p:sp>
            <p:nvSpPr>
              <p:cNvPr id="29" name="Bullet1" descr="0a0da2ed-09e8-4439-9018-a592f5f3cc16">
                <a:extLst>
                  <a:ext uri="{FF2B5EF4-FFF2-40B4-BE49-F238E27FC236}">
                    <a16:creationId xmlns:a16="http://schemas.microsoft.com/office/drawing/2014/main" id="{0149F16A-269E-4C8E-9AD1-CBDD763021C9}"/>
                  </a:ext>
                </a:extLst>
              </p:cNvPr>
              <p:cNvSpPr txBox="1">
                <a:spLocks/>
              </p:cNvSpPr>
              <p:nvPr/>
            </p:nvSpPr>
            <p:spPr>
              <a:xfrm>
                <a:off x="1022443" y="2380149"/>
                <a:ext cx="3563619" cy="738915"/>
              </a:xfrm>
              <a:prstGeom prst="rect">
                <a:avLst/>
              </a:prstGeom>
              <a:noFill/>
            </p:spPr>
            <p:txBody>
              <a:bodyPr wrap="square" rtlCol="0" anchor="b" anchorCtr="0">
                <a:normAutofit/>
              </a:bodyPr>
              <a:lstStyle/>
              <a:p>
                <a:pPr algn="r"/>
                <a:r>
                  <a:rPr lang="en-US" sz="1800" b="1" i="0" u="none" strike="noStrike">
                    <a:solidFill>
                      <a:srgbClr val="000000"/>
                    </a:solidFill>
                    <a:ea typeface="微软雅黑"/>
                  </a:rPr>
                  <a:t>总结公社经验</a:t>
                </a:r>
              </a:p>
            </p:txBody>
          </p:sp>
          <p:sp>
            <p:nvSpPr>
              <p:cNvPr id="30" name="Text1" descr="cd5c5469-d95b-4b74-a300-eb0ce931ad5d">
                <a:extLst>
                  <a:ext uri="{FF2B5EF4-FFF2-40B4-BE49-F238E27FC236}">
                    <a16:creationId xmlns:a16="http://schemas.microsoft.com/office/drawing/2014/main" id="{239BB452-02B2-43FA-9B4D-096B1486D9B9}"/>
                  </a:ext>
                </a:extLst>
              </p:cNvPr>
              <p:cNvSpPr txBox="1">
                <a:spLocks/>
              </p:cNvSpPr>
              <p:nvPr/>
            </p:nvSpPr>
            <p:spPr>
              <a:xfrm>
                <a:off x="1022443" y="3119064"/>
                <a:ext cx="3563619" cy="737460"/>
              </a:xfrm>
              <a:prstGeom prst="rect">
                <a:avLst/>
              </a:prstGeom>
            </p:spPr>
            <p:txBody>
              <a:bodyPr wrap="square" rtlCol="0" anchorCtr="0">
                <a:normAutofit/>
              </a:bodyPr>
              <a:lstStyle>
                <a:defPPr>
                  <a:defRPr lang="zh-CN"/>
                </a:defPPr>
                <a:lvl1pPr marR="0" lvl="0" indent="0" defTabSz="913765" fontAlgn="auto">
                  <a:lnSpc>
                    <a:spcPts val="1800"/>
                  </a:lnSpc>
                  <a:spcBef>
                    <a:spcPts val="0"/>
                  </a:spcBef>
                  <a:spcAft>
                    <a:spcPts val="0"/>
                  </a:spcAft>
                  <a:buClrTx/>
                  <a:buSzPct val="25000"/>
                  <a:buFontTx/>
                  <a:buNone/>
                  <a:defRPr kumimoji="0" sz="1100" b="0" i="0" u="none" strike="noStrike" cap="none" spc="0" normalizeH="0" baseline="0">
                    <a:ln>
                      <a:noFill/>
                    </a:ln>
                    <a:effectLst/>
                    <a:uLnTx/>
                    <a:uFillTx/>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spcAft>
                    <a:spcPct val="0"/>
                  </a:spcAft>
                </a:pPr>
                <a:r>
                  <a:rPr lang="en-US" sz="1200" b="0" i="0" u="none">
                    <a:solidFill>
                      <a:srgbClr val="000000"/>
                    </a:solidFill>
                    <a:ea typeface="微软雅黑"/>
                  </a:rPr>
                  <a:t>在巴黎公社失败后的第3天，马克思发表了《法兰西内战》，总结了公社的经验，为无产阶级革命提供了宝贵的教训。</a:t>
                </a:r>
              </a:p>
            </p:txBody>
          </p:sp>
        </p:grpSp>
        <p:grpSp>
          <p:nvGrpSpPr>
            <p:cNvPr id="49" name="组合 48" descr="51ceb347-c93c-471b-ab77-e560b358cbe0">
              <a:extLst>
                <a:ext uri="{FF2B5EF4-FFF2-40B4-BE49-F238E27FC236}">
                  <a16:creationId xmlns:a16="http://schemas.microsoft.com/office/drawing/2014/main" id="{918892F5-6DF2-2C43-E33A-AF6698F3A60C}"/>
                </a:ext>
              </a:extLst>
            </p:cNvPr>
            <p:cNvGrpSpPr/>
            <p:nvPr/>
          </p:nvGrpSpPr>
          <p:grpSpPr>
            <a:xfrm>
              <a:off x="6389395" y="2380149"/>
              <a:ext cx="4767462" cy="1510082"/>
              <a:chOff x="6389395" y="2380149"/>
              <a:chExt cx="4767462" cy="1510082"/>
            </a:xfrm>
          </p:grpSpPr>
          <p:sp>
            <p:nvSpPr>
              <p:cNvPr id="23" name="Number2" descr="b013d26e-f734-4735-a6bf-9f1d875bfcd4">
                <a:extLst>
                  <a:ext uri="{FF2B5EF4-FFF2-40B4-BE49-F238E27FC236}">
                    <a16:creationId xmlns:a16="http://schemas.microsoft.com/office/drawing/2014/main" id="{1AB9F0EC-B5C3-43D0-8D29-2D46C06098F4}"/>
                  </a:ext>
                </a:extLst>
              </p:cNvPr>
              <p:cNvSpPr txBox="1"/>
              <p:nvPr/>
            </p:nvSpPr>
            <p:spPr>
              <a:xfrm>
                <a:off x="6389395" y="3520899"/>
                <a:ext cx="441147" cy="369332"/>
              </a:xfrm>
              <a:prstGeom prst="rect">
                <a:avLst/>
              </a:prstGeom>
              <a:noFill/>
            </p:spPr>
            <p:txBody>
              <a:bodyPr wrap="none" rtlCol="0" anchorCtr="0">
                <a:normAutofit/>
              </a:bodyPr>
              <a:lstStyle/>
              <a:p>
                <a:pPr algn="ctr"/>
                <a:r>
                  <a:rPr lang="en-US" sz="1800" b="1" i="0" u="none" dirty="0">
                    <a:solidFill>
                      <a:srgbClr val="000000"/>
                    </a:solidFill>
                    <a:latin typeface="Arial"/>
                  </a:rPr>
                  <a:t>02</a:t>
                </a:r>
              </a:p>
            </p:txBody>
          </p:sp>
          <p:sp>
            <p:nvSpPr>
              <p:cNvPr id="25" name="Bullet2" descr="57fc0beb-e735-4368-807e-02659c3dc5b4">
                <a:extLst>
                  <a:ext uri="{FF2B5EF4-FFF2-40B4-BE49-F238E27FC236}">
                    <a16:creationId xmlns:a16="http://schemas.microsoft.com/office/drawing/2014/main" id="{1914995D-1122-4A52-B4F2-2A77E1047E47}"/>
                  </a:ext>
                </a:extLst>
              </p:cNvPr>
              <p:cNvSpPr txBox="1">
                <a:spLocks/>
              </p:cNvSpPr>
              <p:nvPr/>
            </p:nvSpPr>
            <p:spPr>
              <a:xfrm>
                <a:off x="7468743" y="2380149"/>
                <a:ext cx="3688114" cy="738915"/>
              </a:xfrm>
              <a:prstGeom prst="rect">
                <a:avLst/>
              </a:prstGeom>
              <a:noFill/>
            </p:spPr>
            <p:txBody>
              <a:bodyPr wrap="square" rtlCol="0" anchor="b" anchorCtr="0">
                <a:normAutofit/>
              </a:bodyPr>
              <a:lstStyle/>
              <a:p>
                <a:pPr algn="l"/>
                <a:r>
                  <a:rPr lang="en-US" sz="1800" b="1" i="0" u="none" strike="noStrike" dirty="0" err="1">
                    <a:solidFill>
                      <a:srgbClr val="000000"/>
                    </a:solidFill>
                    <a:ea typeface="微软雅黑"/>
                  </a:rPr>
                  <a:t>肯定公社首创精神</a:t>
                </a:r>
                <a:endParaRPr lang="en-US" sz="1800" b="1" i="0" u="none" strike="noStrike" dirty="0">
                  <a:solidFill>
                    <a:srgbClr val="000000"/>
                  </a:solidFill>
                  <a:ea typeface="微软雅黑"/>
                </a:endParaRPr>
              </a:p>
            </p:txBody>
          </p:sp>
          <p:sp>
            <p:nvSpPr>
              <p:cNvPr id="26" name="Text2" descr="3aca59e6-0396-4ac0-bfef-d53c6e06ba67">
                <a:extLst>
                  <a:ext uri="{FF2B5EF4-FFF2-40B4-BE49-F238E27FC236}">
                    <a16:creationId xmlns:a16="http://schemas.microsoft.com/office/drawing/2014/main" id="{0356209D-1F72-442B-A955-A59A34D0416E}"/>
                  </a:ext>
                </a:extLst>
              </p:cNvPr>
              <p:cNvSpPr txBox="1">
                <a:spLocks/>
              </p:cNvSpPr>
              <p:nvPr/>
            </p:nvSpPr>
            <p:spPr>
              <a:xfrm>
                <a:off x="7468743" y="3119064"/>
                <a:ext cx="3688114" cy="737460"/>
              </a:xfrm>
              <a:prstGeom prst="rect">
                <a:avLst/>
              </a:prstGeom>
            </p:spPr>
            <p:txBody>
              <a:bodyPr wrap="square" rtlCol="0" anchorCtr="0">
                <a:normAutofit/>
              </a:bodyPr>
              <a:lstStyle>
                <a:defPPr>
                  <a:defRPr lang="zh-CN"/>
                </a:defPPr>
                <a:lvl1pPr marR="0" lvl="0" indent="0" defTabSz="913765" fontAlgn="auto">
                  <a:lnSpc>
                    <a:spcPts val="1800"/>
                  </a:lnSpc>
                  <a:spcBef>
                    <a:spcPts val="0"/>
                  </a:spcBef>
                  <a:spcAft>
                    <a:spcPts val="0"/>
                  </a:spcAft>
                  <a:buClrTx/>
                  <a:buSzPct val="25000"/>
                  <a:buFontTx/>
                  <a:buNone/>
                  <a:defRPr kumimoji="0" sz="1100" b="0" i="0" u="none" strike="noStrike" cap="none" spc="0" normalizeH="0" baseline="0">
                    <a:ln>
                      <a:noFill/>
                    </a:ln>
                    <a:effectLst/>
                    <a:uLnTx/>
                    <a:uFillTx/>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spcBef>
                    <a:spcPct val="0"/>
                  </a:spcBef>
                  <a:spcAft>
                    <a:spcPct val="0"/>
                  </a:spcAft>
                </a:pPr>
                <a:r>
                  <a:rPr lang="en-US" sz="1200" b="0" i="0" u="none" dirty="0" err="1">
                    <a:solidFill>
                      <a:srgbClr val="000000"/>
                    </a:solidFill>
                    <a:ea typeface="微软雅黑"/>
                  </a:rPr>
                  <a:t>马克思高度肯定了巴黎公社的首创精神，认为公社是无产阶级建立政权的第一次伟大尝试，具有重要的历史意义</a:t>
                </a:r>
                <a:r>
                  <a:rPr lang="en-US" sz="1200" b="0" i="0" u="none" dirty="0">
                    <a:solidFill>
                      <a:srgbClr val="000000"/>
                    </a:solidFill>
                    <a:ea typeface="微软雅黑"/>
                  </a:rPr>
                  <a:t>。</a:t>
                </a:r>
              </a:p>
            </p:txBody>
          </p:sp>
        </p:grpSp>
        <p:grpSp>
          <p:nvGrpSpPr>
            <p:cNvPr id="48" name="组合 47" descr="09f6d8cd-0739-482c-986e-49eb47319722">
              <a:extLst>
                <a:ext uri="{FF2B5EF4-FFF2-40B4-BE49-F238E27FC236}">
                  <a16:creationId xmlns:a16="http://schemas.microsoft.com/office/drawing/2014/main" id="{D4F244CA-5443-0804-CA92-CCAD5824EBA8}"/>
                </a:ext>
              </a:extLst>
            </p:cNvPr>
            <p:cNvGrpSpPr/>
            <p:nvPr/>
          </p:nvGrpSpPr>
          <p:grpSpPr>
            <a:xfrm>
              <a:off x="1022443" y="4439558"/>
              <a:ext cx="4609448" cy="1476375"/>
              <a:chOff x="1022443" y="4439558"/>
              <a:chExt cx="4609448" cy="1476375"/>
            </a:xfrm>
          </p:grpSpPr>
          <p:sp>
            <p:nvSpPr>
              <p:cNvPr id="22" name="Number3" descr="1a33cc51-d059-4185-8f52-1116a9e0eee4">
                <a:extLst>
                  <a:ext uri="{FF2B5EF4-FFF2-40B4-BE49-F238E27FC236}">
                    <a16:creationId xmlns:a16="http://schemas.microsoft.com/office/drawing/2014/main" id="{63816C79-B63F-426F-83F3-27BA42F8A833}"/>
                  </a:ext>
                </a:extLst>
              </p:cNvPr>
              <p:cNvSpPr txBox="1"/>
              <p:nvPr/>
            </p:nvSpPr>
            <p:spPr>
              <a:xfrm>
                <a:off x="5190744" y="4570792"/>
                <a:ext cx="441147" cy="369332"/>
              </a:xfrm>
              <a:prstGeom prst="rect">
                <a:avLst/>
              </a:prstGeom>
              <a:noFill/>
            </p:spPr>
            <p:txBody>
              <a:bodyPr wrap="none" rtlCol="0" anchorCtr="0">
                <a:normAutofit/>
              </a:bodyPr>
              <a:lstStyle/>
              <a:p>
                <a:pPr algn="ctr"/>
                <a:r>
                  <a:rPr lang="en-US" sz="1800" b="1" i="0" u="none">
                    <a:solidFill>
                      <a:srgbClr val="000000"/>
                    </a:solidFill>
                    <a:latin typeface="Arial"/>
                  </a:rPr>
                  <a:t>03</a:t>
                </a:r>
              </a:p>
            </p:txBody>
          </p:sp>
          <p:sp>
            <p:nvSpPr>
              <p:cNvPr id="31" name="Bullet3" descr="2b2fb796-9e44-4fd0-b9c5-8346b198f03e">
                <a:extLst>
                  <a:ext uri="{FF2B5EF4-FFF2-40B4-BE49-F238E27FC236}">
                    <a16:creationId xmlns:a16="http://schemas.microsoft.com/office/drawing/2014/main" id="{288964F0-01FA-4C83-A954-EDBB90254C0C}"/>
                  </a:ext>
                </a:extLst>
              </p:cNvPr>
              <p:cNvSpPr txBox="1">
                <a:spLocks/>
              </p:cNvSpPr>
              <p:nvPr/>
            </p:nvSpPr>
            <p:spPr>
              <a:xfrm>
                <a:off x="1022443" y="4439558"/>
                <a:ext cx="3563619" cy="738915"/>
              </a:xfrm>
              <a:prstGeom prst="rect">
                <a:avLst/>
              </a:prstGeom>
              <a:noFill/>
            </p:spPr>
            <p:txBody>
              <a:bodyPr wrap="square" rtlCol="0" anchor="b" anchorCtr="0">
                <a:normAutofit/>
              </a:bodyPr>
              <a:lstStyle/>
              <a:p>
                <a:pPr algn="r"/>
                <a:r>
                  <a:rPr lang="en-US" sz="1800" b="1" i="0" u="none" strike="noStrike">
                    <a:solidFill>
                      <a:srgbClr val="000000"/>
                    </a:solidFill>
                    <a:ea typeface="微软雅黑"/>
                  </a:rPr>
                  <a:t>指出公社历史意义</a:t>
                </a:r>
              </a:p>
            </p:txBody>
          </p:sp>
          <p:sp>
            <p:nvSpPr>
              <p:cNvPr id="32" name="Text3" descr="14b930f7-b25f-4b80-be3a-65a7ceb1a658">
                <a:extLst>
                  <a:ext uri="{FF2B5EF4-FFF2-40B4-BE49-F238E27FC236}">
                    <a16:creationId xmlns:a16="http://schemas.microsoft.com/office/drawing/2014/main" id="{5056B521-A4F2-427B-BF4B-7E7CEBFE6DAE}"/>
                  </a:ext>
                </a:extLst>
              </p:cNvPr>
              <p:cNvSpPr txBox="1">
                <a:spLocks/>
              </p:cNvSpPr>
              <p:nvPr/>
            </p:nvSpPr>
            <p:spPr>
              <a:xfrm>
                <a:off x="1022443" y="5178473"/>
                <a:ext cx="3563619" cy="737460"/>
              </a:xfrm>
              <a:prstGeom prst="rect">
                <a:avLst/>
              </a:prstGeom>
            </p:spPr>
            <p:txBody>
              <a:bodyPr wrap="square" rtlCol="0" anchorCtr="0">
                <a:normAutofit/>
              </a:bodyPr>
              <a:lstStyle>
                <a:defPPr>
                  <a:defRPr lang="zh-CN"/>
                </a:defPPr>
                <a:lvl1pPr marR="0" lvl="0" indent="0" defTabSz="913765" fontAlgn="auto">
                  <a:lnSpc>
                    <a:spcPts val="1800"/>
                  </a:lnSpc>
                  <a:spcBef>
                    <a:spcPts val="0"/>
                  </a:spcBef>
                  <a:spcAft>
                    <a:spcPts val="0"/>
                  </a:spcAft>
                  <a:buClrTx/>
                  <a:buSzPct val="25000"/>
                  <a:buFontTx/>
                  <a:buNone/>
                  <a:defRPr kumimoji="0" sz="1100" b="0" i="0" u="none" strike="noStrike" cap="none" spc="0" normalizeH="0" baseline="0">
                    <a:ln>
                      <a:noFill/>
                    </a:ln>
                    <a:effectLst/>
                    <a:uLnTx/>
                    <a:uFillTx/>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spcAft>
                    <a:spcPct val="0"/>
                  </a:spcAft>
                </a:pPr>
                <a:r>
                  <a:rPr lang="en-US" sz="1200" b="0" i="0" u="none">
                    <a:solidFill>
                      <a:srgbClr val="000000"/>
                    </a:solidFill>
                    <a:ea typeface="微软雅黑"/>
                  </a:rPr>
                  <a:t>他指出了公社的历史意义，强调公社为未来的无产阶级革命提供了范例，激励着后来的无产阶级继续奋斗。</a:t>
                </a:r>
              </a:p>
            </p:txBody>
          </p:sp>
        </p:grpSp>
        <p:grpSp>
          <p:nvGrpSpPr>
            <p:cNvPr id="47" name="组合 46" descr="7188f796-4ea1-4df6-8508-cf367ef46849">
              <a:extLst>
                <a:ext uri="{FF2B5EF4-FFF2-40B4-BE49-F238E27FC236}">
                  <a16:creationId xmlns:a16="http://schemas.microsoft.com/office/drawing/2014/main" id="{A32992D7-F308-6D0A-F75F-57C1625706B6}"/>
                </a:ext>
              </a:extLst>
            </p:cNvPr>
            <p:cNvGrpSpPr/>
            <p:nvPr/>
          </p:nvGrpSpPr>
          <p:grpSpPr>
            <a:xfrm>
              <a:off x="6389395" y="4439558"/>
              <a:ext cx="4767462" cy="1476375"/>
              <a:chOff x="6389395" y="4439558"/>
              <a:chExt cx="4767462" cy="1476375"/>
            </a:xfrm>
          </p:grpSpPr>
          <p:sp>
            <p:nvSpPr>
              <p:cNvPr id="24" name="Number4" descr="78225fe2-0eff-4fd2-9e7e-677f1146eb3d">
                <a:extLst>
                  <a:ext uri="{FF2B5EF4-FFF2-40B4-BE49-F238E27FC236}">
                    <a16:creationId xmlns:a16="http://schemas.microsoft.com/office/drawing/2014/main" id="{E7971BF7-8C64-4931-84A1-E04FEE6C3C34}"/>
                  </a:ext>
                </a:extLst>
              </p:cNvPr>
              <p:cNvSpPr txBox="1"/>
              <p:nvPr/>
            </p:nvSpPr>
            <p:spPr>
              <a:xfrm>
                <a:off x="6389395" y="4570792"/>
                <a:ext cx="441147" cy="369332"/>
              </a:xfrm>
              <a:prstGeom prst="rect">
                <a:avLst/>
              </a:prstGeom>
              <a:noFill/>
            </p:spPr>
            <p:txBody>
              <a:bodyPr wrap="none" rtlCol="0" anchorCtr="0">
                <a:normAutofit/>
              </a:bodyPr>
              <a:lstStyle/>
              <a:p>
                <a:pPr algn="ctr"/>
                <a:r>
                  <a:rPr lang="en-US" sz="1800" b="1" i="0" u="none">
                    <a:solidFill>
                      <a:srgbClr val="000000"/>
                    </a:solidFill>
                    <a:latin typeface="Arial"/>
                  </a:rPr>
                  <a:t>04</a:t>
                </a:r>
              </a:p>
            </p:txBody>
          </p:sp>
          <p:sp>
            <p:nvSpPr>
              <p:cNvPr id="27" name="Bullet4" descr="3b79a5c5-28ea-4fa6-81f9-9dfc69522f40">
                <a:extLst>
                  <a:ext uri="{FF2B5EF4-FFF2-40B4-BE49-F238E27FC236}">
                    <a16:creationId xmlns:a16="http://schemas.microsoft.com/office/drawing/2014/main" id="{A7880237-E875-43FB-920C-611044F3C937}"/>
                  </a:ext>
                </a:extLst>
              </p:cNvPr>
              <p:cNvSpPr txBox="1">
                <a:spLocks/>
              </p:cNvSpPr>
              <p:nvPr/>
            </p:nvSpPr>
            <p:spPr>
              <a:xfrm>
                <a:off x="7468743" y="4439558"/>
                <a:ext cx="3688114" cy="738915"/>
              </a:xfrm>
              <a:prstGeom prst="rect">
                <a:avLst/>
              </a:prstGeom>
              <a:noFill/>
            </p:spPr>
            <p:txBody>
              <a:bodyPr wrap="square" rtlCol="0" anchor="b" anchorCtr="0">
                <a:normAutofit/>
              </a:bodyPr>
              <a:lstStyle/>
              <a:p>
                <a:pPr algn="l"/>
                <a:r>
                  <a:rPr lang="en-US" sz="1800" b="1" i="0" u="none" strike="noStrike">
                    <a:solidFill>
                      <a:srgbClr val="000000"/>
                    </a:solidFill>
                    <a:ea typeface="微软雅黑"/>
                  </a:rPr>
                  <a:t>提出无产阶级专政理论</a:t>
                </a:r>
              </a:p>
            </p:txBody>
          </p:sp>
          <p:sp>
            <p:nvSpPr>
              <p:cNvPr id="28" name="Text4" descr="fda21715-5498-4835-9b6d-544ebf001082">
                <a:extLst>
                  <a:ext uri="{FF2B5EF4-FFF2-40B4-BE49-F238E27FC236}">
                    <a16:creationId xmlns:a16="http://schemas.microsoft.com/office/drawing/2014/main" id="{6207DF5D-9709-433B-8DB9-497BDAD9BDD4}"/>
                  </a:ext>
                </a:extLst>
              </p:cNvPr>
              <p:cNvSpPr txBox="1">
                <a:spLocks/>
              </p:cNvSpPr>
              <p:nvPr/>
            </p:nvSpPr>
            <p:spPr>
              <a:xfrm>
                <a:off x="7468743" y="5178473"/>
                <a:ext cx="3688114" cy="737460"/>
              </a:xfrm>
              <a:prstGeom prst="rect">
                <a:avLst/>
              </a:prstGeom>
            </p:spPr>
            <p:txBody>
              <a:bodyPr wrap="square" rtlCol="0" anchorCtr="0">
                <a:normAutofit/>
              </a:bodyPr>
              <a:lstStyle>
                <a:defPPr>
                  <a:defRPr lang="zh-CN"/>
                </a:defPPr>
                <a:lvl1pPr marR="0" lvl="0" indent="0" defTabSz="913765" fontAlgn="auto">
                  <a:lnSpc>
                    <a:spcPts val="1800"/>
                  </a:lnSpc>
                  <a:spcBef>
                    <a:spcPts val="0"/>
                  </a:spcBef>
                  <a:spcAft>
                    <a:spcPts val="0"/>
                  </a:spcAft>
                  <a:buClrTx/>
                  <a:buSzPct val="25000"/>
                  <a:buFontTx/>
                  <a:buNone/>
                  <a:defRPr kumimoji="0" sz="1100" b="0" i="0" u="none" strike="noStrike" cap="none" spc="0" normalizeH="0" baseline="0">
                    <a:ln>
                      <a:noFill/>
                    </a:ln>
                    <a:effectLst/>
                    <a:uLnTx/>
                    <a:uFillTx/>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spcBef>
                    <a:spcPct val="0"/>
                  </a:spcBef>
                  <a:spcAft>
                    <a:spcPct val="0"/>
                  </a:spcAft>
                </a:pPr>
                <a:r>
                  <a:rPr lang="en-US" sz="1200" b="0" i="0" u="none">
                    <a:solidFill>
                      <a:srgbClr val="000000"/>
                    </a:solidFill>
                    <a:ea typeface="微软雅黑"/>
                  </a:rPr>
                  <a:t>通过对巴黎公社的分析，马克思进一步丰富和发展了无产阶级专政理论，为无产阶级夺取和巩固政权提供了理论指导。</a:t>
                </a:r>
              </a:p>
            </p:txBody>
          </p:sp>
        </p:grpSp>
      </p:grpSp>
      <p:pic>
        <p:nvPicPr>
          <p:cNvPr id="4098" name="Picture 2" descr="Courageous women of the Paris Commune – Workers World">
            <a:extLst>
              <a:ext uri="{FF2B5EF4-FFF2-40B4-BE49-F238E27FC236}">
                <a16:creationId xmlns:a16="http://schemas.microsoft.com/office/drawing/2014/main" id="{1897391D-1328-FDFA-655D-0A2695CA9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734" y="3078146"/>
            <a:ext cx="2302670" cy="23026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B693DCD-1B4C-2D49-EFEC-B8CBCCBF1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844" y="44108"/>
            <a:ext cx="4541836" cy="2645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909f00a7-f001-4936-b591-4bcec4968807"/>
          <p:cNvSpPr>
            <a:spLocks noGrp="1"/>
          </p:cNvSpPr>
          <p:nvPr>
            <p:ph type="title" hasCustomPrompt="1"/>
          </p:nvPr>
        </p:nvSpPr>
        <p:spPr/>
        <p:txBody>
          <a:bodyPr anchorCtr="0"/>
          <a:lstStyle/>
          <a:p>
            <a:pPr algn="r">
              <a:lnSpc>
                <a:spcPct val="100000"/>
              </a:lnSpc>
              <a:spcBef>
                <a:spcPct val="0"/>
              </a:spcBef>
            </a:pPr>
            <a:r>
              <a:rPr lang="en-US" sz="4400" b="1" i="0" u="none">
                <a:solidFill>
                  <a:srgbClr val="000000"/>
                </a:solidFill>
                <a:ea typeface="微软雅黑"/>
              </a:rPr>
              <a:t>马克思的影响与启示</a:t>
            </a:r>
          </a:p>
        </p:txBody>
      </p:sp>
      <p:sp>
        <p:nvSpPr>
          <p:cNvPr id="25" name="文本占位符 24" descr="67562c12-8568-4b18-8563-6c66e56dd1f6"/>
          <p:cNvSpPr>
            <a:spLocks noGrp="1"/>
          </p:cNvSpPr>
          <p:nvPr>
            <p:ph type="body" sz="quarter" idx="1" hasCustomPrompt="1"/>
          </p:nvPr>
        </p:nvSpPr>
        <p:spPr/>
        <p:txBody>
          <a:bodyPr anchorCtr="0"/>
          <a:lstStyle/>
          <a:p>
            <a:pPr algn="r">
              <a:lnSpc>
                <a:spcPct val="120000"/>
              </a:lnSpc>
              <a:spcBef>
                <a:spcPts val="1000"/>
              </a:spcBef>
            </a:pPr>
            <a:r>
              <a:rPr lang="en-US" sz="2000" b="0" i="0" u="none">
                <a:solidFill>
                  <a:srgbClr val="000000"/>
                </a:solidFill>
                <a:ea typeface="微软雅黑"/>
              </a:rPr>
              <a:t>思考马克思对世界与个人的深远影响</a:t>
            </a:r>
          </a:p>
        </p:txBody>
      </p:sp>
      <p:pic>
        <p:nvPicPr>
          <p:cNvPr id="2" name="图片 1" descr="穿着黑色衣服的男人&#10;&#10;AI 生成的内容可能不正确。">
            <a:extLst>
              <a:ext uri="{FF2B5EF4-FFF2-40B4-BE49-F238E27FC236}">
                <a16:creationId xmlns:a16="http://schemas.microsoft.com/office/drawing/2014/main" id="{92E16B42-1971-4B94-EF0A-CC22EFA269C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345697" y="44477"/>
            <a:ext cx="5913377" cy="74119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2BADA3-38F7-4B93-C7BC-28D6C66DB282}"/>
              </a:ext>
            </a:extLst>
          </p:cNvPr>
          <p:cNvSpPr txBox="1"/>
          <p:nvPr/>
        </p:nvSpPr>
        <p:spPr>
          <a:xfrm>
            <a:off x="407506" y="1217543"/>
            <a:ext cx="11231216" cy="5909310"/>
          </a:xfrm>
          <a:prstGeom prst="rect">
            <a:avLst/>
          </a:prstGeom>
          <a:noFill/>
        </p:spPr>
        <p:txBody>
          <a:bodyPr wrap="square" rtlCol="0">
            <a:spAutoFit/>
          </a:bodyPr>
          <a:lstStyle/>
          <a:p>
            <a:r>
              <a:rPr lang="zh-CN" altLang="en-US" sz="2400" dirty="0"/>
              <a:t>       马克思主义传入中国已有百余年历史。十九世纪末至二十世纪初，随着西方列强的入侵和国内社会的剧烈动荡，中国人民开始反思民族衰败的根源，探索救国救民的道路。</a:t>
            </a:r>
            <a:r>
              <a:rPr lang="en-US" altLang="zh-CN" sz="2400" dirty="0"/>
              <a:t>1917</a:t>
            </a:r>
            <a:r>
              <a:rPr lang="zh-CN" altLang="en-US" sz="2400" dirty="0"/>
              <a:t>年俄国十月革命的胜利，使中国先进知识分子第一次看到社会主义实践的成功范例。五四运动后，马克思主义在中国迅速传播，成为青年知识分子寻求社会真理与民族复兴的思想武器。</a:t>
            </a:r>
            <a:endParaRPr lang="en-US" altLang="zh-CN" sz="2400" dirty="0"/>
          </a:p>
          <a:p>
            <a:endParaRPr lang="zh-CN" altLang="en-US" sz="2400" dirty="0"/>
          </a:p>
          <a:p>
            <a:r>
              <a:rPr lang="en-US" altLang="zh-CN" sz="2400" dirty="0"/>
              <a:t>       1921</a:t>
            </a:r>
            <a:r>
              <a:rPr lang="zh-CN" altLang="en-US" sz="2400" dirty="0"/>
              <a:t>年，中国共产党成立，明确以马克思列宁主义作为指导思想。从此，中国革命的方向发生了根本转变。马克思主义在中国的发展并非简单的照搬，而是与中国的具体实践相结合。毛泽东在总结中国革命经验的基础上，提出了“</a:t>
            </a:r>
            <a:r>
              <a:rPr lang="zh-CN" altLang="en-US" sz="2400" b="1" dirty="0"/>
              <a:t>马克思主义中国化</a:t>
            </a:r>
            <a:r>
              <a:rPr lang="zh-CN" altLang="en-US" sz="2400" dirty="0"/>
              <a:t>”的命题，形成了毛泽东思想。这一理论把马克思主义的基本原理与中国的社会实际紧密结合，为中国革命和建设提供了正确的理论指导。改革开放以来，中国又形成了邓小平理论、“三个代表”重要思想、科学发展观以及习近平新时代中国特色社会主义思想，构成了马克思主义中国化的连续发展脉络。这些理论在坚持马克思主义基本立场、观点和方法的同时，根据时代特征和国情变化进行了创新性发展，展现出马克思主义的生命力与开放性。</a:t>
            </a:r>
          </a:p>
          <a:p>
            <a:endParaRPr lang="zh-CN" altLang="en-US" dirty="0"/>
          </a:p>
        </p:txBody>
      </p:sp>
      <p:sp>
        <p:nvSpPr>
          <p:cNvPr id="4" name="文本框 3">
            <a:extLst>
              <a:ext uri="{FF2B5EF4-FFF2-40B4-BE49-F238E27FC236}">
                <a16:creationId xmlns:a16="http://schemas.microsoft.com/office/drawing/2014/main" id="{4C1FF2F7-D94C-18E7-1385-05C0FB9864BF}"/>
              </a:ext>
            </a:extLst>
          </p:cNvPr>
          <p:cNvSpPr txBox="1"/>
          <p:nvPr/>
        </p:nvSpPr>
        <p:spPr>
          <a:xfrm>
            <a:off x="740465" y="526774"/>
            <a:ext cx="3225248" cy="523220"/>
          </a:xfrm>
          <a:prstGeom prst="rect">
            <a:avLst/>
          </a:prstGeom>
          <a:noFill/>
        </p:spPr>
        <p:txBody>
          <a:bodyPr wrap="square" rtlCol="0">
            <a:spAutoFit/>
          </a:bodyPr>
          <a:lstStyle/>
          <a:p>
            <a:r>
              <a:rPr lang="zh-CN" altLang="en-US" sz="2800" b="1" dirty="0"/>
              <a:t>马克思主义与中国</a:t>
            </a:r>
          </a:p>
        </p:txBody>
      </p:sp>
    </p:spTree>
    <p:extLst>
      <p:ext uri="{BB962C8B-B14F-4D97-AF65-F5344CB8AC3E}">
        <p14:creationId xmlns:p14="http://schemas.microsoft.com/office/powerpoint/2010/main" val="3032845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B66D8A-EDBF-4812-1ACB-5E0F8E6B2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16" y="1502464"/>
            <a:ext cx="3566558" cy="5126469"/>
          </a:xfrm>
          <a:prstGeom prst="rect">
            <a:avLst/>
          </a:prstGeom>
        </p:spPr>
      </p:pic>
      <p:sp>
        <p:nvSpPr>
          <p:cNvPr id="5" name="文本框 4">
            <a:extLst>
              <a:ext uri="{FF2B5EF4-FFF2-40B4-BE49-F238E27FC236}">
                <a16:creationId xmlns:a16="http://schemas.microsoft.com/office/drawing/2014/main" id="{847CB533-62E1-2106-DE5D-2D852B6203B1}"/>
              </a:ext>
            </a:extLst>
          </p:cNvPr>
          <p:cNvSpPr txBox="1"/>
          <p:nvPr/>
        </p:nvSpPr>
        <p:spPr>
          <a:xfrm>
            <a:off x="6886159" y="3359426"/>
            <a:ext cx="4146275" cy="830997"/>
          </a:xfrm>
          <a:prstGeom prst="rect">
            <a:avLst/>
          </a:prstGeom>
          <a:noFill/>
        </p:spPr>
        <p:txBody>
          <a:bodyPr wrap="square" rtlCol="0">
            <a:spAutoFit/>
          </a:bodyPr>
          <a:lstStyle/>
          <a:p>
            <a:r>
              <a:rPr lang="zh-CN" altLang="en-US" sz="2400" dirty="0"/>
              <a:t>周恩来在汉口中共区委总部前与马克思画像同框</a:t>
            </a:r>
          </a:p>
        </p:txBody>
      </p:sp>
    </p:spTree>
    <p:extLst>
      <p:ext uri="{BB962C8B-B14F-4D97-AF65-F5344CB8AC3E}">
        <p14:creationId xmlns:p14="http://schemas.microsoft.com/office/powerpoint/2010/main" val="3838842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人站在房间里&#10;&#10;AI 生成的内容可能不正确。">
            <a:extLst>
              <a:ext uri="{FF2B5EF4-FFF2-40B4-BE49-F238E27FC236}">
                <a16:creationId xmlns:a16="http://schemas.microsoft.com/office/drawing/2014/main" id="{B57C23F0-5B08-2699-62B5-313A81C95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39" y="1789664"/>
            <a:ext cx="6350484" cy="4259557"/>
          </a:xfrm>
          <a:prstGeom prst="rect">
            <a:avLst/>
          </a:prstGeom>
        </p:spPr>
      </p:pic>
      <p:sp>
        <p:nvSpPr>
          <p:cNvPr id="9" name="文本框 8">
            <a:extLst>
              <a:ext uri="{FF2B5EF4-FFF2-40B4-BE49-F238E27FC236}">
                <a16:creationId xmlns:a16="http://schemas.microsoft.com/office/drawing/2014/main" id="{2357EC07-8271-5175-5C72-0F63C1C4C2FC}"/>
              </a:ext>
            </a:extLst>
          </p:cNvPr>
          <p:cNvSpPr txBox="1"/>
          <p:nvPr/>
        </p:nvSpPr>
        <p:spPr>
          <a:xfrm>
            <a:off x="7593496" y="3354457"/>
            <a:ext cx="4219162" cy="830997"/>
          </a:xfrm>
          <a:prstGeom prst="rect">
            <a:avLst/>
          </a:prstGeom>
          <a:noFill/>
        </p:spPr>
        <p:txBody>
          <a:bodyPr wrap="square" rtlCol="0">
            <a:spAutoFit/>
          </a:bodyPr>
          <a:lstStyle/>
          <a:p>
            <a:r>
              <a:rPr lang="en-US" altLang="zh-CN" sz="2400" dirty="0"/>
              <a:t>2018</a:t>
            </a:r>
            <a:r>
              <a:rPr lang="zh-CN" altLang="en-US" sz="2400" dirty="0"/>
              <a:t>年在中国国家博物馆举办的纪念马克思诞辰展览现场</a:t>
            </a:r>
          </a:p>
        </p:txBody>
      </p:sp>
    </p:spTree>
    <p:extLst>
      <p:ext uri="{BB962C8B-B14F-4D97-AF65-F5344CB8AC3E}">
        <p14:creationId xmlns:p14="http://schemas.microsoft.com/office/powerpoint/2010/main" val="1844657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036FAE-3760-8477-0FF2-9D0D7EA31F43}"/>
              </a:ext>
            </a:extLst>
          </p:cNvPr>
          <p:cNvSpPr txBox="1"/>
          <p:nvPr/>
        </p:nvSpPr>
        <p:spPr>
          <a:xfrm>
            <a:off x="1272208" y="1888434"/>
            <a:ext cx="9551505" cy="3643433"/>
          </a:xfrm>
          <a:prstGeom prst="rect">
            <a:avLst/>
          </a:prstGeom>
          <a:noFill/>
        </p:spPr>
        <p:txBody>
          <a:bodyPr wrap="square" rtlCol="0">
            <a:spAutoFit/>
          </a:bodyPr>
          <a:lstStyle/>
          <a:p>
            <a:pPr>
              <a:lnSpc>
                <a:spcPts val="3500"/>
              </a:lnSpc>
            </a:pPr>
            <a:r>
              <a:rPr lang="zh-CN" altLang="en-US" sz="2400" dirty="0"/>
              <a:t>        马克思主义不仅是一个历史理论体系，更是一种</a:t>
            </a:r>
            <a:r>
              <a:rPr lang="zh-CN" altLang="en-US" sz="2400" b="1" dirty="0"/>
              <a:t>分析现实、改造世界的方法论</a:t>
            </a:r>
            <a:r>
              <a:rPr lang="zh-CN" altLang="en-US" sz="2400" dirty="0"/>
              <a:t>。在当代世界，资本主义社会仍然存在着贫富差距扩大、经济危机反复、生态失衡等问题。马克思关于资本逻辑与生产关系矛盾的分析，依然具有重要的解释力。在中国，马克思主义为国家发展提供了理论指引。无论是推进社会主义现代化建设，还是应对全球化带来的新挑战，马克思主义的科学方法与价值立场都具有现实意义。习近平总书记曾指出，马克思主义揭示了人类社会发展的规律，指引了人类追求解放的方向，这一科学真理必须长期坚持并不断发展。</a:t>
            </a:r>
          </a:p>
        </p:txBody>
      </p:sp>
    </p:spTree>
    <p:extLst>
      <p:ext uri="{BB962C8B-B14F-4D97-AF65-F5344CB8AC3E}">
        <p14:creationId xmlns:p14="http://schemas.microsoft.com/office/powerpoint/2010/main" val="1749876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p:txBody>
          <a:bodyPr anchorCtr="0"/>
          <a:lstStyle/>
          <a:p>
            <a:pPr algn="l">
              <a:lnSpc>
                <a:spcPct val="100000"/>
              </a:lnSpc>
              <a:spcBef>
                <a:spcPct val="0"/>
              </a:spcBef>
            </a:pPr>
            <a:r>
              <a:rPr lang="en-US" sz="2800" b="1" i="0" u="none">
                <a:solidFill>
                  <a:srgbClr val="000000"/>
                </a:solidFill>
                <a:ea typeface="微软雅黑"/>
              </a:rPr>
              <a:t>对个人的启示</a:t>
            </a:r>
          </a:p>
        </p:txBody>
      </p:sp>
      <p:grpSp>
        <p:nvGrpSpPr>
          <p:cNvPr id="5" name="1245a373-d2f4-4865-b7ee-c17d54553836.source.3.zh-Hans.pptx" descr="37639aa9-5595-4235-9eff-e557c4112ecb">
            <a:extLst>
              <a:ext uri="{FF2B5EF4-FFF2-40B4-BE49-F238E27FC236}">
                <a16:creationId xmlns:a16="http://schemas.microsoft.com/office/drawing/2014/main" id="{5679D68B-1241-3E73-1E60-1229181B801D}"/>
              </a:ext>
            </a:extLst>
          </p:cNvPr>
          <p:cNvGrpSpPr/>
          <p:nvPr/>
        </p:nvGrpSpPr>
        <p:grpSpPr>
          <a:xfrm>
            <a:off x="645978" y="1130300"/>
            <a:ext cx="10872923" cy="4597401"/>
            <a:chOff x="645978" y="1130300"/>
            <a:chExt cx="10872923" cy="4597401"/>
          </a:xfrm>
        </p:grpSpPr>
        <p:grpSp>
          <p:nvGrpSpPr>
            <p:cNvPr id="13" name="组合 1" descr="70f51ccf-6b43-40ff-9712-76cb7f425d9e">
              <a:extLst>
                <a:ext uri="{FF2B5EF4-FFF2-40B4-BE49-F238E27FC236}">
                  <a16:creationId xmlns:a16="http://schemas.microsoft.com/office/drawing/2014/main" id="{3A8D6B01-E6B7-AA1D-DB16-8718DA127D0D}"/>
                </a:ext>
              </a:extLst>
            </p:cNvPr>
            <p:cNvGrpSpPr/>
            <p:nvPr/>
          </p:nvGrpSpPr>
          <p:grpSpPr>
            <a:xfrm>
              <a:off x="645978" y="2153652"/>
              <a:ext cx="10872923" cy="3574049"/>
              <a:chOff x="645978" y="1844112"/>
              <a:chExt cx="10872923" cy="2882068"/>
            </a:xfrm>
          </p:grpSpPr>
          <p:grpSp>
            <p:nvGrpSpPr>
              <p:cNvPr id="3" name="组合 2" descr="8310df19-44b4-4689-957a-200b41447255">
                <a:extLst>
                  <a:ext uri="{FF2B5EF4-FFF2-40B4-BE49-F238E27FC236}">
                    <a16:creationId xmlns:a16="http://schemas.microsoft.com/office/drawing/2014/main" id="{4D18C2F6-3710-8667-6643-8C5173295505}"/>
                  </a:ext>
                </a:extLst>
              </p:cNvPr>
              <p:cNvGrpSpPr/>
              <p:nvPr/>
            </p:nvGrpSpPr>
            <p:grpSpPr>
              <a:xfrm>
                <a:off x="645978" y="1844112"/>
                <a:ext cx="10872923" cy="879026"/>
                <a:chOff x="645978" y="1742512"/>
                <a:chExt cx="10872923" cy="655777"/>
              </a:xfrm>
            </p:grpSpPr>
            <p:sp>
              <p:nvSpPr>
                <p:cNvPr id="18" name="ComponentBackground1" descr="458932ac-aabc-41c3-83dc-44d18aa70e6a">
                  <a:extLst>
                    <a:ext uri="{FF2B5EF4-FFF2-40B4-BE49-F238E27FC236}">
                      <a16:creationId xmlns:a16="http://schemas.microsoft.com/office/drawing/2014/main" id="{2E261007-DF03-7E20-E26B-2674EDC0A4F6}"/>
                    </a:ext>
                  </a:extLst>
                </p:cNvPr>
                <p:cNvSpPr/>
                <p:nvPr/>
              </p:nvSpPr>
              <p:spPr>
                <a:xfrm>
                  <a:off x="728030" y="1796059"/>
                  <a:ext cx="10790871" cy="602230"/>
                </a:xfrm>
                <a:prstGeom prst="roundRect">
                  <a:avLst/>
                </a:prstGeom>
                <a:gradFill flip="none" rotWithShape="1">
                  <a:gsLst>
                    <a:gs pos="0">
                      <a:schemeClr val="accent1">
                        <a:alpha val="20000"/>
                      </a:schemeClr>
                    </a:gs>
                    <a:gs pos="88000">
                      <a:schemeClr val="bg1">
                        <a:alpha val="0"/>
                      </a:schemeClr>
                    </a:gs>
                  </a:gsLst>
                  <a:lin ang="5400000" scaled="1"/>
                  <a:tileRect/>
                </a:gradFill>
                <a:ln w="12700">
                  <a:gradFill flip="none" rotWithShape="1">
                    <a:gsLst>
                      <a:gs pos="0">
                        <a:schemeClr val="accent1">
                          <a:alpha val="0"/>
                        </a:schemeClr>
                      </a:gs>
                      <a:gs pos="100000">
                        <a:schemeClr val="accent1"/>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a:p>
              </p:txBody>
            </p:sp>
            <p:sp>
              <p:nvSpPr>
                <p:cNvPr id="19" name="Number1" descr="9aafc4b9-935c-4a11-8651-811a9ba105dc">
                  <a:extLst>
                    <a:ext uri="{FF2B5EF4-FFF2-40B4-BE49-F238E27FC236}">
                      <a16:creationId xmlns:a16="http://schemas.microsoft.com/office/drawing/2014/main" id="{7C9EFF0B-219E-5DA4-4AE7-D12404B0A136}"/>
                    </a:ext>
                  </a:extLst>
                </p:cNvPr>
                <p:cNvSpPr/>
                <p:nvPr/>
              </p:nvSpPr>
              <p:spPr>
                <a:xfrm>
                  <a:off x="645978" y="1742512"/>
                  <a:ext cx="811347" cy="499155"/>
                </a:xfrm>
                <a:prstGeom prst="roundRect">
                  <a:avLst/>
                </a:prstGeom>
                <a:gradFill flip="none" rotWithShape="1">
                  <a:gsLst>
                    <a:gs pos="0">
                      <a:schemeClr val="accent1">
                        <a:lumMod val="60000"/>
                        <a:lumOff val="40000"/>
                      </a:schemeClr>
                    </a:gs>
                    <a:gs pos="75000">
                      <a:schemeClr val="accent1"/>
                    </a:gs>
                  </a:gsLst>
                  <a:lin ang="2700000" scaled="1"/>
                  <a:tileRect/>
                </a:gradFill>
                <a:ln w="254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algn="ctr"/>
                  <a:r>
                    <a:rPr lang="en-US" sz="3000" b="1" i="0" u="none">
                      <a:solidFill>
                        <a:srgbClr val="FFFFFF"/>
                      </a:solidFill>
                      <a:latin typeface="Arial"/>
                    </a:rPr>
                    <a:t>1</a:t>
                  </a:r>
                </a:p>
              </p:txBody>
            </p:sp>
            <p:sp>
              <p:nvSpPr>
                <p:cNvPr id="20" name="Bullet1" descr="ad7fea53-0f39-464c-aef2-87a01e34c244">
                  <a:extLst>
                    <a:ext uri="{FF2B5EF4-FFF2-40B4-BE49-F238E27FC236}">
                      <a16:creationId xmlns:a16="http://schemas.microsoft.com/office/drawing/2014/main" id="{E586079A-8ABD-78DF-C548-AD163D37FF9C}"/>
                    </a:ext>
                  </a:extLst>
                </p:cNvPr>
                <p:cNvSpPr txBox="1">
                  <a:spLocks/>
                </p:cNvSpPr>
                <p:nvPr/>
              </p:nvSpPr>
              <p:spPr>
                <a:xfrm>
                  <a:off x="1569028" y="1892585"/>
                  <a:ext cx="2182430" cy="409178"/>
                </a:xfrm>
                <a:prstGeom prst="rect">
                  <a:avLst/>
                </a:prstGeom>
                <a:noFill/>
              </p:spPr>
              <p:txBody>
                <a:bodyPr wrap="square" rtlCol="0" anchor="ctr" anchorCtr="0">
                  <a:normAutofit/>
                </a:bodyPr>
                <a:lstStyle/>
                <a:p>
                  <a:pPr algn="ctr"/>
                  <a:r>
                    <a:rPr lang="en-US" sz="1800" b="1" i="0" u="none">
                      <a:solidFill>
                        <a:srgbClr val="000000"/>
                      </a:solidFill>
                      <a:ea typeface="微软雅黑"/>
                    </a:rPr>
                    <a:t>树立远大理想</a:t>
                  </a:r>
                </a:p>
              </p:txBody>
            </p:sp>
            <p:sp>
              <p:nvSpPr>
                <p:cNvPr id="21" name="Text1" descr="4e4bfe26-d0ca-4d9e-a64d-a5b808d9a30f">
                  <a:extLst>
                    <a:ext uri="{FF2B5EF4-FFF2-40B4-BE49-F238E27FC236}">
                      <a16:creationId xmlns:a16="http://schemas.microsoft.com/office/drawing/2014/main" id="{EC3937AE-10BB-2FA4-AA48-7FF2E6806F8F}"/>
                    </a:ext>
                  </a:extLst>
                </p:cNvPr>
                <p:cNvSpPr txBox="1">
                  <a:spLocks/>
                </p:cNvSpPr>
                <p:nvPr/>
              </p:nvSpPr>
              <p:spPr>
                <a:xfrm>
                  <a:off x="4133090" y="1892585"/>
                  <a:ext cx="4307454" cy="409178"/>
                </a:xfrm>
                <a:prstGeom prst="rect">
                  <a:avLst/>
                </a:prstGeom>
                <a:noFill/>
              </p:spPr>
              <p:txBody>
                <a:bodyPr wrap="square" rtlCol="0" anchor="ctr" anchorCtr="0">
                  <a:normAutofit fontScale="92500"/>
                </a:bodyPr>
                <a:lstStyle/>
                <a:p>
                  <a:pPr algn="l">
                    <a:lnSpc>
                      <a:spcPct val="120000"/>
                    </a:lnSpc>
                  </a:pPr>
                  <a:r>
                    <a:rPr lang="en-US" sz="1200" b="0" i="0" u="none">
                      <a:solidFill>
                        <a:srgbClr val="000000"/>
                      </a:solidFill>
                      <a:ea typeface="微软雅黑"/>
                    </a:rPr>
                    <a:t>马克思把“为人类幸福而工作”作为自己的人生梦想，启示我们要树立远大的理想，将个人命运与人类的命运紧密联系在一起。</a:t>
                  </a:r>
                </a:p>
              </p:txBody>
            </p:sp>
          </p:grpSp>
          <p:grpSp>
            <p:nvGrpSpPr>
              <p:cNvPr id="4" name="组合 3" descr="c9232585-a436-4be2-a14f-adfb55e1b0a0">
                <a:extLst>
                  <a:ext uri="{FF2B5EF4-FFF2-40B4-BE49-F238E27FC236}">
                    <a16:creationId xmlns:a16="http://schemas.microsoft.com/office/drawing/2014/main" id="{14E2C096-E6AD-3E6F-441F-2D1452FBB16E}"/>
                  </a:ext>
                </a:extLst>
              </p:cNvPr>
              <p:cNvGrpSpPr/>
              <p:nvPr/>
            </p:nvGrpSpPr>
            <p:grpSpPr>
              <a:xfrm>
                <a:off x="645978" y="2845634"/>
                <a:ext cx="10872923" cy="879026"/>
                <a:chOff x="645978" y="2489674"/>
                <a:chExt cx="10872923" cy="655777"/>
              </a:xfrm>
            </p:grpSpPr>
            <p:sp>
              <p:nvSpPr>
                <p:cNvPr id="11" name="ComponentBackground2" descr="579bc59a-9f26-44f1-b8ea-fd9678984dd1">
                  <a:extLst>
                    <a:ext uri="{FF2B5EF4-FFF2-40B4-BE49-F238E27FC236}">
                      <a16:creationId xmlns:a16="http://schemas.microsoft.com/office/drawing/2014/main" id="{59F04785-D43B-21D7-23BA-0BC55874CC66}"/>
                    </a:ext>
                  </a:extLst>
                </p:cNvPr>
                <p:cNvSpPr/>
                <p:nvPr/>
              </p:nvSpPr>
              <p:spPr>
                <a:xfrm>
                  <a:off x="728030" y="2543221"/>
                  <a:ext cx="10790871" cy="602230"/>
                </a:xfrm>
                <a:prstGeom prst="roundRect">
                  <a:avLst/>
                </a:prstGeom>
                <a:gradFill flip="none" rotWithShape="1">
                  <a:gsLst>
                    <a:gs pos="0">
                      <a:schemeClr val="accent2">
                        <a:alpha val="20000"/>
                      </a:schemeClr>
                    </a:gs>
                    <a:gs pos="88000">
                      <a:schemeClr val="bg1">
                        <a:alpha val="0"/>
                      </a:schemeClr>
                    </a:gs>
                  </a:gsLst>
                  <a:lin ang="5400000" scaled="0"/>
                  <a:tileRect/>
                </a:gradFill>
                <a:ln w="12700">
                  <a:gradFill flip="none" rotWithShape="1">
                    <a:gsLst>
                      <a:gs pos="0">
                        <a:schemeClr val="accent2">
                          <a:alpha val="0"/>
                        </a:schemeClr>
                      </a:gs>
                      <a:gs pos="100000">
                        <a:schemeClr val="accent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r"/>
                  <a:endParaRPr/>
                </a:p>
              </p:txBody>
            </p:sp>
            <p:sp>
              <p:nvSpPr>
                <p:cNvPr id="12" name="Number2" descr="4aeb3764-1e3a-4e92-8461-fbedb5f5c0c4">
                  <a:extLst>
                    <a:ext uri="{FF2B5EF4-FFF2-40B4-BE49-F238E27FC236}">
                      <a16:creationId xmlns:a16="http://schemas.microsoft.com/office/drawing/2014/main" id="{E865DAC6-AE18-21C4-9A02-A850DF955719}"/>
                    </a:ext>
                  </a:extLst>
                </p:cNvPr>
                <p:cNvSpPr/>
                <p:nvPr/>
              </p:nvSpPr>
              <p:spPr>
                <a:xfrm>
                  <a:off x="645978" y="2489674"/>
                  <a:ext cx="811347" cy="499155"/>
                </a:xfrm>
                <a:prstGeom prst="roundRect">
                  <a:avLst/>
                </a:prstGeom>
                <a:gradFill flip="none" rotWithShape="1">
                  <a:gsLst>
                    <a:gs pos="0">
                      <a:schemeClr val="accent2">
                        <a:lumMod val="60000"/>
                        <a:lumOff val="40000"/>
                      </a:schemeClr>
                    </a:gs>
                    <a:gs pos="75000">
                      <a:schemeClr val="accent2"/>
                    </a:gs>
                  </a:gsLst>
                  <a:lin ang="2700000" scaled="1"/>
                  <a:tileRect/>
                </a:gradFill>
                <a:ln w="254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algn="ctr"/>
                  <a:r>
                    <a:rPr lang="en-US" sz="3000" b="1" i="0" u="none">
                      <a:solidFill>
                        <a:srgbClr val="FFFFFF"/>
                      </a:solidFill>
                      <a:latin typeface="Arial"/>
                    </a:rPr>
                    <a:t>2</a:t>
                  </a:r>
                </a:p>
              </p:txBody>
            </p:sp>
            <p:sp>
              <p:nvSpPr>
                <p:cNvPr id="16" name="Bullet2" descr="fe61c838-293d-4316-b45f-16c2b196af01">
                  <a:extLst>
                    <a:ext uri="{FF2B5EF4-FFF2-40B4-BE49-F238E27FC236}">
                      <a16:creationId xmlns:a16="http://schemas.microsoft.com/office/drawing/2014/main" id="{98649A92-FA85-C50D-5726-817490D3EF65}"/>
                    </a:ext>
                  </a:extLst>
                </p:cNvPr>
                <p:cNvSpPr txBox="1">
                  <a:spLocks/>
                </p:cNvSpPr>
                <p:nvPr/>
              </p:nvSpPr>
              <p:spPr>
                <a:xfrm>
                  <a:off x="1569028" y="2639747"/>
                  <a:ext cx="2182430" cy="409178"/>
                </a:xfrm>
                <a:prstGeom prst="rect">
                  <a:avLst/>
                </a:prstGeom>
                <a:noFill/>
              </p:spPr>
              <p:txBody>
                <a:bodyPr wrap="square" rtlCol="0" anchor="ctr" anchorCtr="0">
                  <a:normAutofit/>
                </a:bodyPr>
                <a:lstStyle/>
                <a:p>
                  <a:pPr algn="ctr"/>
                  <a:r>
                    <a:rPr lang="en-US" sz="1800" b="1" i="0" u="none">
                      <a:solidFill>
                        <a:srgbClr val="000000"/>
                      </a:solidFill>
                      <a:ea typeface="微软雅黑"/>
                    </a:rPr>
                    <a:t>勇于探索创新</a:t>
                  </a:r>
                </a:p>
              </p:txBody>
            </p:sp>
            <p:sp>
              <p:nvSpPr>
                <p:cNvPr id="17" name="Text2" descr="c3365475-2e20-4ba0-a1ab-9a1942749360">
                  <a:extLst>
                    <a:ext uri="{FF2B5EF4-FFF2-40B4-BE49-F238E27FC236}">
                      <a16:creationId xmlns:a16="http://schemas.microsoft.com/office/drawing/2014/main" id="{5377D5B5-AA32-A5C3-F1EB-967225445F31}"/>
                    </a:ext>
                  </a:extLst>
                </p:cNvPr>
                <p:cNvSpPr txBox="1">
                  <a:spLocks/>
                </p:cNvSpPr>
                <p:nvPr/>
              </p:nvSpPr>
              <p:spPr>
                <a:xfrm>
                  <a:off x="4133090" y="2639747"/>
                  <a:ext cx="4307454" cy="409178"/>
                </a:xfrm>
                <a:prstGeom prst="rect">
                  <a:avLst/>
                </a:prstGeom>
                <a:noFill/>
              </p:spPr>
              <p:txBody>
                <a:bodyPr wrap="square" rtlCol="0" anchor="ctr" anchorCtr="0">
                  <a:normAutofit fontScale="92500"/>
                </a:bodyPr>
                <a:lstStyle/>
                <a:p>
                  <a:pPr algn="l">
                    <a:lnSpc>
                      <a:spcPct val="120000"/>
                    </a:lnSpc>
                  </a:pPr>
                  <a:r>
                    <a:rPr lang="en-US" sz="1200" b="0" i="0" u="none">
                      <a:solidFill>
                        <a:srgbClr val="000000"/>
                      </a:solidFill>
                      <a:ea typeface="微软雅黑"/>
                    </a:rPr>
                    <a:t>马克思不断探索和创新，创立了伟大的马克思主义理论，告诉我们要勇于突破传统，敢于创新，在学习和工作中不断追求进步。</a:t>
                  </a:r>
                </a:p>
              </p:txBody>
            </p:sp>
          </p:grpSp>
          <p:grpSp>
            <p:nvGrpSpPr>
              <p:cNvPr id="6" name="组合 5" descr="a92790ca-b9d6-41d8-be7d-cdcf2f5b5e36">
                <a:extLst>
                  <a:ext uri="{FF2B5EF4-FFF2-40B4-BE49-F238E27FC236}">
                    <a16:creationId xmlns:a16="http://schemas.microsoft.com/office/drawing/2014/main" id="{239B6DC4-3F8E-8244-A3CD-91D9306014C2}"/>
                  </a:ext>
                </a:extLst>
              </p:cNvPr>
              <p:cNvGrpSpPr/>
              <p:nvPr/>
            </p:nvGrpSpPr>
            <p:grpSpPr>
              <a:xfrm>
                <a:off x="645978" y="3847153"/>
                <a:ext cx="10872923" cy="879027"/>
                <a:chOff x="645978" y="3236835"/>
                <a:chExt cx="10872923" cy="655778"/>
              </a:xfrm>
            </p:grpSpPr>
            <p:sp>
              <p:nvSpPr>
                <p:cNvPr id="7" name="ComponentBackground3" descr="b9009932-947d-4387-92d7-53cb874d006f">
                  <a:extLst>
                    <a:ext uri="{FF2B5EF4-FFF2-40B4-BE49-F238E27FC236}">
                      <a16:creationId xmlns:a16="http://schemas.microsoft.com/office/drawing/2014/main" id="{66E1CDC5-5395-9687-F392-2485D8B41F0C}"/>
                    </a:ext>
                  </a:extLst>
                </p:cNvPr>
                <p:cNvSpPr/>
                <p:nvPr/>
              </p:nvSpPr>
              <p:spPr>
                <a:xfrm>
                  <a:off x="728030" y="3290383"/>
                  <a:ext cx="10790871" cy="602230"/>
                </a:xfrm>
                <a:prstGeom prst="roundRect">
                  <a:avLst/>
                </a:prstGeom>
                <a:gradFill flip="none" rotWithShape="1">
                  <a:gsLst>
                    <a:gs pos="0">
                      <a:schemeClr val="accent1">
                        <a:alpha val="20000"/>
                      </a:schemeClr>
                    </a:gs>
                    <a:gs pos="88000">
                      <a:schemeClr val="bg1">
                        <a:alpha val="0"/>
                      </a:schemeClr>
                    </a:gs>
                  </a:gsLst>
                  <a:lin ang="5400000" scaled="1"/>
                  <a:tileRect/>
                </a:gradFill>
                <a:ln w="12700">
                  <a:gradFill flip="none" rotWithShape="1">
                    <a:gsLst>
                      <a:gs pos="0">
                        <a:schemeClr val="accent1">
                          <a:alpha val="0"/>
                        </a:schemeClr>
                      </a:gs>
                      <a:gs pos="100000">
                        <a:schemeClr val="accent1"/>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dirty="0"/>
                </a:p>
              </p:txBody>
            </p:sp>
            <p:sp>
              <p:nvSpPr>
                <p:cNvPr id="8" name="Number3" descr="1c48b422-3d03-4df4-8d7f-704c513fd90d">
                  <a:extLst>
                    <a:ext uri="{FF2B5EF4-FFF2-40B4-BE49-F238E27FC236}">
                      <a16:creationId xmlns:a16="http://schemas.microsoft.com/office/drawing/2014/main" id="{7485E56A-87C9-7187-E390-775946325BC6}"/>
                    </a:ext>
                  </a:extLst>
                </p:cNvPr>
                <p:cNvSpPr/>
                <p:nvPr/>
              </p:nvSpPr>
              <p:spPr>
                <a:xfrm>
                  <a:off x="645978" y="3236835"/>
                  <a:ext cx="811347" cy="499155"/>
                </a:xfrm>
                <a:prstGeom prst="roundRect">
                  <a:avLst/>
                </a:prstGeom>
                <a:gradFill flip="none" rotWithShape="1">
                  <a:gsLst>
                    <a:gs pos="0">
                      <a:schemeClr val="accent1">
                        <a:lumMod val="60000"/>
                        <a:lumOff val="40000"/>
                      </a:schemeClr>
                    </a:gs>
                    <a:gs pos="75000">
                      <a:schemeClr val="accent1"/>
                    </a:gs>
                  </a:gsLst>
                  <a:lin ang="2700000" scaled="1"/>
                  <a:tileRect/>
                </a:gradFill>
                <a:ln w="254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algn="ctr"/>
                  <a:r>
                    <a:rPr lang="en-US" sz="3000" b="1" i="0" u="none">
                      <a:solidFill>
                        <a:srgbClr val="FFFFFF"/>
                      </a:solidFill>
                      <a:latin typeface="Arial"/>
                    </a:rPr>
                    <a:t>3</a:t>
                  </a:r>
                </a:p>
              </p:txBody>
            </p:sp>
            <p:sp>
              <p:nvSpPr>
                <p:cNvPr id="9" name="Bullet3" descr="7c040ed7-3589-4e6d-b40b-1efd289289e8">
                  <a:extLst>
                    <a:ext uri="{FF2B5EF4-FFF2-40B4-BE49-F238E27FC236}">
                      <a16:creationId xmlns:a16="http://schemas.microsoft.com/office/drawing/2014/main" id="{C6F9836E-9387-9DBA-6AE8-1863F0C3873C}"/>
                    </a:ext>
                  </a:extLst>
                </p:cNvPr>
                <p:cNvSpPr txBox="1">
                  <a:spLocks/>
                </p:cNvSpPr>
                <p:nvPr/>
              </p:nvSpPr>
              <p:spPr>
                <a:xfrm>
                  <a:off x="1569028" y="3386909"/>
                  <a:ext cx="2182430" cy="409178"/>
                </a:xfrm>
                <a:prstGeom prst="rect">
                  <a:avLst/>
                </a:prstGeom>
                <a:noFill/>
              </p:spPr>
              <p:txBody>
                <a:bodyPr wrap="square" rtlCol="0" anchor="ctr" anchorCtr="0">
                  <a:normAutofit/>
                </a:bodyPr>
                <a:lstStyle/>
                <a:p>
                  <a:pPr algn="ctr"/>
                  <a:r>
                    <a:rPr lang="en-US" sz="1800" b="1" i="0" u="none">
                      <a:solidFill>
                        <a:srgbClr val="000000"/>
                      </a:solidFill>
                      <a:ea typeface="微软雅黑"/>
                    </a:rPr>
                    <a:t>坚持为人民服务</a:t>
                  </a:r>
                </a:p>
              </p:txBody>
            </p:sp>
            <p:sp>
              <p:nvSpPr>
                <p:cNvPr id="10" name="Text3" descr="651762e9-19a0-4073-a37f-9ecc59dcf516">
                  <a:extLst>
                    <a:ext uri="{FF2B5EF4-FFF2-40B4-BE49-F238E27FC236}">
                      <a16:creationId xmlns:a16="http://schemas.microsoft.com/office/drawing/2014/main" id="{202AD70F-C26C-2003-C7FF-C507D2218CD0}"/>
                    </a:ext>
                  </a:extLst>
                </p:cNvPr>
                <p:cNvSpPr txBox="1">
                  <a:spLocks/>
                </p:cNvSpPr>
                <p:nvPr/>
              </p:nvSpPr>
              <p:spPr>
                <a:xfrm>
                  <a:off x="4133090" y="3386909"/>
                  <a:ext cx="4307454" cy="409178"/>
                </a:xfrm>
                <a:prstGeom prst="rect">
                  <a:avLst/>
                </a:prstGeom>
                <a:noFill/>
              </p:spPr>
              <p:txBody>
                <a:bodyPr wrap="square" rtlCol="0" anchor="ctr" anchorCtr="0">
                  <a:normAutofit fontScale="92500"/>
                </a:bodyPr>
                <a:lstStyle/>
                <a:p>
                  <a:pPr algn="l">
                    <a:lnSpc>
                      <a:spcPct val="120000"/>
                    </a:lnSpc>
                  </a:pPr>
                  <a:r>
                    <a:rPr lang="en-US" sz="1200" b="0" i="0" u="none">
                      <a:solidFill>
                        <a:srgbClr val="000000"/>
                      </a:solidFill>
                      <a:ea typeface="微软雅黑"/>
                    </a:rPr>
                    <a:t>马克思一生为无产阶级的解放事业而奋斗，启示我们要始终坚持为人民服务的宗旨，关心他人，为社会的发展贡献自己的力量。</a:t>
                  </a:r>
                </a:p>
              </p:txBody>
            </p:sp>
          </p:grpSp>
        </p:grpSp>
        <p:sp>
          <p:nvSpPr>
            <p:cNvPr id="22" name="Title" descr="0d796cbd-ed42-4a65-813f-ec93a7e488e4">
              <a:extLst>
                <a:ext uri="{FF2B5EF4-FFF2-40B4-BE49-F238E27FC236}">
                  <a16:creationId xmlns:a16="http://schemas.microsoft.com/office/drawing/2014/main" id="{47001EBD-1029-C3A5-2B1B-D748D24EFBC9}"/>
                </a:ext>
              </a:extLst>
            </p:cNvPr>
            <p:cNvSpPr>
              <a:spLocks noChangeAspect="1"/>
            </p:cNvSpPr>
            <p:nvPr/>
          </p:nvSpPr>
          <p:spPr>
            <a:xfrm>
              <a:off x="660400" y="1130300"/>
              <a:ext cx="6929890" cy="720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l"/>
              <a:r>
                <a:rPr lang="en-US" sz="2400" b="1" i="0" u="none">
                  <a:solidFill>
                    <a:srgbClr val="000000"/>
                  </a:solidFill>
                  <a:ea typeface="微软雅黑"/>
                </a:rPr>
                <a:t>从马克思身上汲取精神力量</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57E643-AB17-C450-6BEA-ABDD8947985F}"/>
              </a:ext>
            </a:extLst>
          </p:cNvPr>
          <p:cNvSpPr txBox="1"/>
          <p:nvPr/>
        </p:nvSpPr>
        <p:spPr>
          <a:xfrm>
            <a:off x="1033670" y="1749287"/>
            <a:ext cx="9705560" cy="3194592"/>
          </a:xfrm>
          <a:prstGeom prst="rect">
            <a:avLst/>
          </a:prstGeom>
          <a:noFill/>
        </p:spPr>
        <p:txBody>
          <a:bodyPr wrap="square" rtlCol="0">
            <a:spAutoFit/>
          </a:bodyPr>
          <a:lstStyle/>
          <a:p>
            <a:pPr>
              <a:lnSpc>
                <a:spcPts val="3500"/>
              </a:lnSpc>
            </a:pPr>
            <a:r>
              <a:rPr lang="zh-CN" altLang="en-US" sz="2400" dirty="0"/>
              <a:t>        马克思的一生是为人类解放而奋斗的一生。他以深邃的思想洞察力和崇高的社会理想，揭示了资本主义社会的矛盾本质，提出了科学社会主义的理论框架，开创了人类历史的新纪元。</a:t>
            </a:r>
            <a:endParaRPr lang="en-US" altLang="zh-CN" sz="2400" dirty="0"/>
          </a:p>
          <a:p>
            <a:pPr>
              <a:lnSpc>
                <a:spcPts val="3500"/>
              </a:lnSpc>
            </a:pPr>
            <a:endParaRPr lang="en-US" altLang="zh-CN" sz="2400" dirty="0"/>
          </a:p>
          <a:p>
            <a:pPr>
              <a:lnSpc>
                <a:spcPts val="3500"/>
              </a:lnSpc>
            </a:pPr>
            <a:r>
              <a:rPr lang="en-US" altLang="zh-CN" sz="2400" dirty="0"/>
              <a:t>        </a:t>
            </a:r>
            <a:r>
              <a:rPr lang="zh-CN" altLang="en-US" sz="2400" dirty="0"/>
              <a:t>马克思主义并不是僵化的教条，而是不断发展的科学理论。可以说，马克思不仅属于十九世纪的欧洲，更属于全人类。正如恩格斯在悼词中所言：“他的名字将永远与人类最伟大的成就连在一起。”</a:t>
            </a:r>
          </a:p>
        </p:txBody>
      </p:sp>
    </p:spTree>
    <p:extLst>
      <p:ext uri="{BB962C8B-B14F-4D97-AF65-F5344CB8AC3E}">
        <p14:creationId xmlns:p14="http://schemas.microsoft.com/office/powerpoint/2010/main" val="1856157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25,000 for a burial plot next to Karl Marx? The philosopher would ...">
            <a:extLst>
              <a:ext uri="{FF2B5EF4-FFF2-40B4-BE49-F238E27FC236}">
                <a16:creationId xmlns:a16="http://schemas.microsoft.com/office/drawing/2014/main" id="{482EB480-1C37-0CD9-CBB7-E3A5BCD2A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55" y="1466215"/>
            <a:ext cx="5276850" cy="52768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D6E4779-46BE-9620-4455-C36087226F68}"/>
              </a:ext>
            </a:extLst>
          </p:cNvPr>
          <p:cNvSpPr txBox="1"/>
          <p:nvPr/>
        </p:nvSpPr>
        <p:spPr>
          <a:xfrm>
            <a:off x="6888480" y="3368040"/>
            <a:ext cx="3759200" cy="2616101"/>
          </a:xfrm>
          <a:prstGeom prst="rect">
            <a:avLst/>
          </a:prstGeom>
          <a:noFill/>
        </p:spPr>
        <p:txBody>
          <a:bodyPr wrap="square" rtlCol="0">
            <a:spAutoFit/>
          </a:bodyPr>
          <a:lstStyle/>
          <a:p>
            <a:r>
              <a:rPr lang="zh-CN" altLang="en-US" sz="2400" b="1" dirty="0"/>
              <a:t>“他的名字将永远与人类最伟大的成就连在一起。”</a:t>
            </a:r>
            <a:endParaRPr lang="zh-CN" altLang="en-US" sz="2400" dirty="0"/>
          </a:p>
          <a:p>
            <a:endParaRPr lang="en-US" altLang="zh-CN" sz="2400" dirty="0"/>
          </a:p>
          <a:p>
            <a:endParaRPr lang="en-US" altLang="zh-CN" sz="2400" dirty="0"/>
          </a:p>
          <a:p>
            <a:endParaRPr lang="en-US" altLang="zh-CN" sz="2400" dirty="0"/>
          </a:p>
          <a:p>
            <a:endParaRPr lang="en-US" altLang="zh-CN" sz="2400" dirty="0"/>
          </a:p>
          <a:p>
            <a:r>
              <a:rPr lang="zh-CN" altLang="en-US" sz="2000" dirty="0"/>
              <a:t>马克思墓照片</a:t>
            </a:r>
          </a:p>
        </p:txBody>
      </p:sp>
    </p:spTree>
    <p:extLst>
      <p:ext uri="{BB962C8B-B14F-4D97-AF65-F5344CB8AC3E}">
        <p14:creationId xmlns:p14="http://schemas.microsoft.com/office/powerpoint/2010/main" val="2389467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159FDED-63E0-CD0D-7196-F8E824A87498}"/>
              </a:ext>
            </a:extLst>
          </p:cNvPr>
          <p:cNvSpPr txBox="1"/>
          <p:nvPr/>
        </p:nvSpPr>
        <p:spPr>
          <a:xfrm>
            <a:off x="368576" y="1326874"/>
            <a:ext cx="11454848" cy="5632311"/>
          </a:xfrm>
          <a:prstGeom prst="rect">
            <a:avLst/>
          </a:prstGeom>
          <a:noFill/>
        </p:spPr>
        <p:txBody>
          <a:bodyPr wrap="square" rtlCol="0">
            <a:spAutoFit/>
          </a:bodyPr>
          <a:lstStyle/>
          <a:p>
            <a:r>
              <a:rPr lang="zh-CN" altLang="en-US" b="1" i="1" dirty="0"/>
              <a:t>恩格斯悼词英文版节选  </a:t>
            </a:r>
            <a:r>
              <a:rPr lang="en-US" altLang="zh-CN" b="1" i="1" dirty="0"/>
              <a:t>Friedrich Engels, "Speech at the Grave of Karl Marx," March 17, 1883.</a:t>
            </a:r>
          </a:p>
          <a:p>
            <a:r>
              <a:rPr lang="en-US" altLang="zh-CN" i="1" dirty="0"/>
              <a:t>Mankind is shorter by the loss of this man than it has been by any other man of our time. Just as Darwin discovered the law of development of organic nature, so Marx discovered the law of development of human history: the simple fact, hitherto concealed by ideological overgrowth, that mankind must first of all eat, drink, have shelter and clothing, before it can pursue politics, science, art, religion, etc.; that therefore the production of the immediate material means of life and consequently the degree of economic development attained by a given people or during a given epoch form the foundation upon which the state institutions, the legal conceptions, the art, and even the religious ideas of the people have been evolved, and in the light of which they must, therefore, be explained — instead of vice versa, as had hitherto been the case.</a:t>
            </a:r>
          </a:p>
          <a:p>
            <a:endParaRPr lang="en-US" altLang="zh-CN" dirty="0"/>
          </a:p>
          <a:p>
            <a:r>
              <a:rPr lang="en-US" altLang="zh-CN" i="1" dirty="0"/>
              <a:t>For Marx was before all else a revolutionist. His real mission in life was to contribute, in one way or another, to the overthrow of capitalist society and of the state institutions which it had brought into being, to contribute to the liberation of the modern proletariat, which he was the first to make conscious of its own position and its needs, conscious of the conditions of its emancipation. Fighting was his element. And he fought with a passion, a tenacity and a success such as few could rival.</a:t>
            </a:r>
          </a:p>
          <a:p>
            <a:endParaRPr lang="en-US" altLang="zh-CN" dirty="0"/>
          </a:p>
          <a:p>
            <a:r>
              <a:rPr lang="en-US" altLang="zh-CN" b="1" i="1" dirty="0"/>
              <a:t>Such was the man of science, such the man of revolution. For Marx, science was a creative force for change, and revolution was the means of realizing human freedom. His name will endure through the ages, and so will his work.</a:t>
            </a:r>
            <a:endParaRPr lang="en-US" altLang="zh-CN" b="1" dirty="0"/>
          </a:p>
          <a:p>
            <a:endParaRPr lang="zh-CN" altLang="en-US" dirty="0"/>
          </a:p>
        </p:txBody>
      </p:sp>
      <p:sp>
        <p:nvSpPr>
          <p:cNvPr id="4" name="文本框 3">
            <a:extLst>
              <a:ext uri="{FF2B5EF4-FFF2-40B4-BE49-F238E27FC236}">
                <a16:creationId xmlns:a16="http://schemas.microsoft.com/office/drawing/2014/main" id="{A07FBC1F-7FFD-1395-A465-9B2FFDD27D52}"/>
              </a:ext>
            </a:extLst>
          </p:cNvPr>
          <p:cNvSpPr txBox="1"/>
          <p:nvPr/>
        </p:nvSpPr>
        <p:spPr>
          <a:xfrm>
            <a:off x="715618" y="538128"/>
            <a:ext cx="2141882" cy="523220"/>
          </a:xfrm>
          <a:prstGeom prst="rect">
            <a:avLst/>
          </a:prstGeom>
          <a:noFill/>
        </p:spPr>
        <p:txBody>
          <a:bodyPr wrap="square" rtlCol="0">
            <a:spAutoFit/>
          </a:bodyPr>
          <a:lstStyle/>
          <a:p>
            <a:r>
              <a:rPr lang="zh-CN" altLang="en-US" sz="2800" b="1" dirty="0"/>
              <a:t>补充资料</a:t>
            </a:r>
          </a:p>
        </p:txBody>
      </p:sp>
    </p:spTree>
    <p:extLst>
      <p:ext uri="{BB962C8B-B14F-4D97-AF65-F5344CB8AC3E}">
        <p14:creationId xmlns:p14="http://schemas.microsoft.com/office/powerpoint/2010/main" val="184927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909f00a7-f001-4936-b591-4bcec4968807"/>
          <p:cNvSpPr>
            <a:spLocks noGrp="1"/>
          </p:cNvSpPr>
          <p:nvPr>
            <p:ph type="title" hasCustomPrompt="1"/>
          </p:nvPr>
        </p:nvSpPr>
        <p:spPr/>
        <p:txBody>
          <a:bodyPr anchorCtr="0"/>
          <a:lstStyle/>
          <a:p>
            <a:pPr algn="r">
              <a:lnSpc>
                <a:spcPct val="100000"/>
              </a:lnSpc>
              <a:spcBef>
                <a:spcPct val="0"/>
              </a:spcBef>
            </a:pPr>
            <a:r>
              <a:rPr lang="en-US" sz="4400" b="1" i="0" u="none" dirty="0" err="1">
                <a:solidFill>
                  <a:srgbClr val="000000"/>
                </a:solidFill>
                <a:ea typeface="微软雅黑"/>
              </a:rPr>
              <a:t>简介</a:t>
            </a:r>
            <a:endParaRPr lang="en-US" sz="4400" b="1" i="0" u="none" dirty="0">
              <a:solidFill>
                <a:srgbClr val="000000"/>
              </a:solidFill>
              <a:ea typeface="微软雅黑"/>
            </a:endParaRPr>
          </a:p>
        </p:txBody>
      </p:sp>
      <p:pic>
        <p:nvPicPr>
          <p:cNvPr id="2" name="图片 1" descr="穿着黑色衣服的男人&#10;&#10;AI 生成的内容可能不正确。">
            <a:extLst>
              <a:ext uri="{FF2B5EF4-FFF2-40B4-BE49-F238E27FC236}">
                <a16:creationId xmlns:a16="http://schemas.microsoft.com/office/drawing/2014/main" id="{ED2D01C8-8A89-B207-F1A8-18A80DBD9B0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345697" y="44477"/>
            <a:ext cx="5913377" cy="74119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990328-2192-1AAD-C4EE-90DC1F82CCF2}"/>
              </a:ext>
            </a:extLst>
          </p:cNvPr>
          <p:cNvSpPr txBox="1"/>
          <p:nvPr/>
        </p:nvSpPr>
        <p:spPr>
          <a:xfrm>
            <a:off x="467139" y="526773"/>
            <a:ext cx="11151705" cy="6483826"/>
          </a:xfrm>
          <a:prstGeom prst="rect">
            <a:avLst/>
          </a:prstGeom>
          <a:noFill/>
        </p:spPr>
        <p:txBody>
          <a:bodyPr wrap="square" rtlCol="0">
            <a:spAutoFit/>
          </a:bodyPr>
          <a:lstStyle/>
          <a:p>
            <a:r>
              <a:rPr lang="zh-CN" altLang="en-US" sz="2400" b="1" dirty="0"/>
              <a:t>   中文译文（节选）</a:t>
            </a:r>
          </a:p>
          <a:p>
            <a:pPr>
              <a:lnSpc>
                <a:spcPts val="3200"/>
              </a:lnSpc>
            </a:pPr>
            <a:endParaRPr lang="en-US" altLang="zh-CN" sz="2400" dirty="0"/>
          </a:p>
          <a:p>
            <a:pPr>
              <a:lnSpc>
                <a:spcPts val="3200"/>
              </a:lnSpc>
            </a:pPr>
            <a:r>
              <a:rPr lang="en-US" altLang="zh-CN" sz="2400" dirty="0"/>
              <a:t>       </a:t>
            </a:r>
            <a:r>
              <a:rPr lang="zh-CN" altLang="en-US" sz="2400" dirty="0"/>
              <a:t>人类因失去这样一个人而显得更加贫乏。正如达尔文发现了生物界的发展规律一样，马克思发现了人类历史的发展规律：人必须首先吃、喝、住、穿，然后才能从事政治、科学、艺术和宗教等活动。因此，一个民族在特定历史时期所达到的经济发展程度，就成为该民族国家制度、法律观念、艺术乃至宗教观念的基础。</a:t>
            </a:r>
          </a:p>
          <a:p>
            <a:pPr>
              <a:lnSpc>
                <a:spcPts val="3200"/>
              </a:lnSpc>
            </a:pPr>
            <a:r>
              <a:rPr lang="zh-CN" altLang="en-US" sz="2400" dirty="0"/>
              <a:t>       马克思还发现了资本主义生产方式及其所产生的资产阶级社会的特殊运动规律。剩余价值的发现，使长期困扰经济学家的问题豁然开朗。</a:t>
            </a:r>
          </a:p>
          <a:p>
            <a:pPr>
              <a:lnSpc>
                <a:spcPts val="3200"/>
              </a:lnSpc>
            </a:pPr>
            <a:r>
              <a:rPr lang="zh-CN" altLang="en-US" sz="2400" dirty="0"/>
              <a:t>       一生中能有这样两项伟大发现，已足以不朽。马克思却在他研究过的每一领域</a:t>
            </a:r>
            <a:r>
              <a:rPr lang="en-US" altLang="zh-CN" sz="2400" dirty="0"/>
              <a:t>——</a:t>
            </a:r>
            <a:r>
              <a:rPr lang="zh-CN" altLang="en-US" sz="2400" dirty="0"/>
              <a:t>甚至数学领域</a:t>
            </a:r>
            <a:r>
              <a:rPr lang="en-US" altLang="zh-CN" sz="2400" dirty="0"/>
              <a:t>——</a:t>
            </a:r>
            <a:r>
              <a:rPr lang="zh-CN" altLang="en-US" sz="2400" dirty="0"/>
              <a:t>都做出了独立贡献。</a:t>
            </a:r>
          </a:p>
          <a:p>
            <a:pPr>
              <a:lnSpc>
                <a:spcPts val="3200"/>
              </a:lnSpc>
            </a:pPr>
            <a:r>
              <a:rPr lang="zh-CN" altLang="en-US" sz="2400" dirty="0"/>
              <a:t>       科学对他来说不仅是认识世界的手段，更是改变世界的力量。</a:t>
            </a:r>
          </a:p>
          <a:p>
            <a:pPr>
              <a:lnSpc>
                <a:spcPts val="3200"/>
              </a:lnSpc>
            </a:pPr>
            <a:r>
              <a:rPr lang="zh-CN" altLang="en-US" sz="2400" dirty="0"/>
              <a:t>       但最重要的是：</a:t>
            </a:r>
            <a:r>
              <a:rPr lang="zh-CN" altLang="en-US" sz="2400" b="1" dirty="0"/>
              <a:t>马克思首先是一位革命家。</a:t>
            </a:r>
            <a:r>
              <a:rPr lang="zh-CN" altLang="en-US" sz="2400" dirty="0"/>
              <a:t> 他的真正使命，是促成资本主义社会及其国家制度的覆灭，促进现代无产阶级的解放。斗争是他的生命元素，他以无与伦比的热情、坚毅与成功进行斗争。</a:t>
            </a:r>
          </a:p>
          <a:p>
            <a:pPr>
              <a:lnSpc>
                <a:spcPts val="3200"/>
              </a:lnSpc>
            </a:pPr>
            <a:r>
              <a:rPr lang="zh-CN" altLang="en-US" sz="2400" b="1" dirty="0"/>
              <a:t>      “他的名字将永远与人类最伟大的成就连在一起。”</a:t>
            </a:r>
            <a:endParaRPr lang="zh-CN" altLang="en-US" sz="2400" dirty="0"/>
          </a:p>
          <a:p>
            <a:endParaRPr lang="zh-CN" altLang="en-US" dirty="0"/>
          </a:p>
        </p:txBody>
      </p:sp>
    </p:spTree>
    <p:extLst>
      <p:ext uri="{BB962C8B-B14F-4D97-AF65-F5344CB8AC3E}">
        <p14:creationId xmlns:p14="http://schemas.microsoft.com/office/powerpoint/2010/main" val="68083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4924abcc-2406-45f7-8b7a-bcbcc3acb749"/>
          <p:cNvSpPr>
            <a:spLocks noGrp="1"/>
          </p:cNvSpPr>
          <p:nvPr>
            <p:ph type="title" hasCustomPrompt="1"/>
          </p:nvPr>
        </p:nvSpPr>
        <p:spPr/>
        <p:txBody>
          <a:bodyPr anchorCtr="0"/>
          <a:lstStyle/>
          <a:p>
            <a:pPr algn="l">
              <a:lnSpc>
                <a:spcPct val="100000"/>
              </a:lnSpc>
              <a:spcBef>
                <a:spcPct val="0"/>
              </a:spcBef>
            </a:pPr>
            <a:r>
              <a:rPr lang="en-US" sz="6000" b="1" i="0" u="none">
                <a:solidFill>
                  <a:srgbClr val="000000"/>
                </a:solidFill>
                <a:ea typeface="微软雅黑"/>
              </a:rPr>
              <a:t>谢谢观看</a:t>
            </a:r>
          </a:p>
        </p:txBody>
      </p:sp>
      <p:pic>
        <p:nvPicPr>
          <p:cNvPr id="3" name="图片 2" descr="穿着黑色衣服的男人&#10;&#10;AI 生成的内容可能不正确。">
            <a:extLst>
              <a:ext uri="{FF2B5EF4-FFF2-40B4-BE49-F238E27FC236}">
                <a16:creationId xmlns:a16="http://schemas.microsoft.com/office/drawing/2014/main" id="{05FAC1AC-829C-A9C1-6D28-A72A922FC577}"/>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5453956" y="0"/>
            <a:ext cx="5504349"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45dc1677-54ed-4542-857d-71b1780b5a65"/>
          <p:cNvSpPr>
            <a:spLocks noGrp="1"/>
          </p:cNvSpPr>
          <p:nvPr>
            <p:ph type="title" hasCustomPrompt="1"/>
          </p:nvPr>
        </p:nvSpPr>
        <p:spPr/>
        <p:txBody>
          <a:bodyPr anchorCtr="0"/>
          <a:lstStyle/>
          <a:p>
            <a:pPr algn="l">
              <a:lnSpc>
                <a:spcPct val="100000"/>
              </a:lnSpc>
              <a:spcBef>
                <a:spcPct val="0"/>
              </a:spcBef>
            </a:pPr>
            <a:r>
              <a:rPr lang="en-US" sz="2800" b="1" i="0" u="none">
                <a:solidFill>
                  <a:srgbClr val="000000"/>
                </a:solidFill>
                <a:ea typeface="微软雅黑"/>
              </a:rPr>
              <a:t>基本信息</a:t>
            </a:r>
          </a:p>
        </p:txBody>
      </p:sp>
      <p:sp>
        <p:nvSpPr>
          <p:cNvPr id="8" name="文本框 7">
            <a:extLst>
              <a:ext uri="{FF2B5EF4-FFF2-40B4-BE49-F238E27FC236}">
                <a16:creationId xmlns:a16="http://schemas.microsoft.com/office/drawing/2014/main" id="{BADD1C43-A44C-48EE-846F-C34FC7B668C9}"/>
              </a:ext>
            </a:extLst>
          </p:cNvPr>
          <p:cNvSpPr txBox="1"/>
          <p:nvPr/>
        </p:nvSpPr>
        <p:spPr>
          <a:xfrm>
            <a:off x="381000" y="1483360"/>
            <a:ext cx="10617200" cy="4541115"/>
          </a:xfrm>
          <a:prstGeom prst="rect">
            <a:avLst/>
          </a:prstGeom>
          <a:noFill/>
        </p:spPr>
        <p:txBody>
          <a:bodyPr wrap="square" rtlCol="0">
            <a:spAutoFit/>
          </a:bodyPr>
          <a:lstStyle/>
          <a:p>
            <a:pPr>
              <a:lnSpc>
                <a:spcPts val="3500"/>
              </a:lnSpc>
            </a:pPr>
            <a:r>
              <a:rPr lang="zh-CN" altLang="en-US" sz="2400" dirty="0"/>
              <a:t>        马克思于</a:t>
            </a:r>
            <a:r>
              <a:rPr lang="en-US" altLang="zh-CN" sz="2400" dirty="0"/>
              <a:t>1818</a:t>
            </a:r>
            <a:r>
              <a:rPr lang="zh-CN" altLang="en-US" sz="2400" dirty="0"/>
              <a:t>年</a:t>
            </a:r>
            <a:r>
              <a:rPr lang="en-US" altLang="zh-CN" sz="2400" dirty="0"/>
              <a:t>5</a:t>
            </a:r>
            <a:r>
              <a:rPr lang="zh-CN" altLang="en-US" sz="2400" dirty="0"/>
              <a:t>月</a:t>
            </a:r>
            <a:r>
              <a:rPr lang="en-US" altLang="zh-CN" sz="2400" dirty="0"/>
              <a:t>5</a:t>
            </a:r>
            <a:r>
              <a:rPr lang="zh-CN" altLang="en-US" sz="2400" dirty="0"/>
              <a:t>日出生于普鲁士的特里尔市（今德国境内），出身于一个开明的律师家庭。青年时期的马克思聪慧而富有批判精神，他先后在波恩大学和柏林大学学习法律与哲学，受黑格尔唯心主义影响较深。然而，在深入研究社会现实与哲学问题的过程中，马克思逐渐认识到唯心主义无法解释现实世界的社会矛盾，于是转向唯物主义立场。他的思想经历了从哲学批判到社会批判的转变过程。</a:t>
            </a:r>
            <a:endParaRPr lang="en-US" altLang="zh-CN" sz="2400" dirty="0"/>
          </a:p>
          <a:p>
            <a:pPr>
              <a:lnSpc>
                <a:spcPts val="3500"/>
              </a:lnSpc>
            </a:pPr>
            <a:endParaRPr lang="zh-CN" altLang="en-US" sz="2400" dirty="0"/>
          </a:p>
          <a:p>
            <a:pPr>
              <a:lnSpc>
                <a:spcPts val="3500"/>
              </a:lnSpc>
            </a:pPr>
            <a:r>
              <a:rPr lang="zh-CN" altLang="en-US" sz="2400" dirty="0"/>
              <a:t>       大学毕业后，马克思从事新闻工作，担任</a:t>
            </a:r>
            <a:r>
              <a:rPr lang="en-US" altLang="zh-CN" sz="2400" dirty="0"/>
              <a:t>《</a:t>
            </a:r>
            <a:r>
              <a:rPr lang="zh-CN" altLang="en-US" sz="2400" dirty="0"/>
              <a:t>莱茵报</a:t>
            </a:r>
            <a:r>
              <a:rPr lang="en-US" altLang="zh-CN" sz="2400" dirty="0"/>
              <a:t>》</a:t>
            </a:r>
            <a:r>
              <a:rPr lang="zh-CN" altLang="en-US" sz="2400" dirty="0"/>
              <a:t>的主编，撰写了大量抨击专制统治与社会不公的文章。由于报纸揭露了资本主义的剥削与政府的腐败，他被迫流亡国外。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7579A8-3DA3-1C2A-7001-42009E305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 y="175260"/>
            <a:ext cx="4665759" cy="6221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ry of the University - TU Berlin">
            <a:extLst>
              <a:ext uri="{FF2B5EF4-FFF2-40B4-BE49-F238E27FC236}">
                <a16:creationId xmlns:a16="http://schemas.microsoft.com/office/drawing/2014/main" id="{C833006E-42A9-61D9-72E3-627242712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269" y="282258"/>
            <a:ext cx="6558976" cy="305022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95CDE67-E56C-D16B-8FA0-2B577B4CFD44}"/>
              </a:ext>
            </a:extLst>
          </p:cNvPr>
          <p:cNvSpPr txBox="1"/>
          <p:nvPr/>
        </p:nvSpPr>
        <p:spPr>
          <a:xfrm>
            <a:off x="6990080" y="4409440"/>
            <a:ext cx="3510280" cy="646331"/>
          </a:xfrm>
          <a:prstGeom prst="rect">
            <a:avLst/>
          </a:prstGeom>
          <a:noFill/>
        </p:spPr>
        <p:txBody>
          <a:bodyPr wrap="square" rtlCol="0">
            <a:spAutoFit/>
          </a:bodyPr>
          <a:lstStyle/>
          <a:p>
            <a:r>
              <a:rPr lang="zh-CN" altLang="en-US" dirty="0"/>
              <a:t>左：马克思故居外观</a:t>
            </a:r>
            <a:endParaRPr lang="en-US" altLang="zh-CN" dirty="0"/>
          </a:p>
          <a:p>
            <a:r>
              <a:rPr lang="zh-CN" altLang="en-US" dirty="0"/>
              <a:t>上：柏林大学旧照</a:t>
            </a:r>
          </a:p>
        </p:txBody>
      </p:sp>
    </p:spTree>
    <p:extLst>
      <p:ext uri="{BB962C8B-B14F-4D97-AF65-F5344CB8AC3E}">
        <p14:creationId xmlns:p14="http://schemas.microsoft.com/office/powerpoint/2010/main" val="87280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476011-499C-4DAC-F4B5-91878C93F6C1}"/>
              </a:ext>
            </a:extLst>
          </p:cNvPr>
          <p:cNvSpPr txBox="1"/>
          <p:nvPr/>
        </p:nvSpPr>
        <p:spPr>
          <a:xfrm>
            <a:off x="365760" y="1468120"/>
            <a:ext cx="11633200" cy="5398914"/>
          </a:xfrm>
          <a:prstGeom prst="rect">
            <a:avLst/>
          </a:prstGeom>
          <a:noFill/>
        </p:spPr>
        <p:txBody>
          <a:bodyPr wrap="square" rtlCol="0">
            <a:spAutoFit/>
          </a:bodyPr>
          <a:lstStyle/>
          <a:p>
            <a:pPr>
              <a:lnSpc>
                <a:spcPts val="3500"/>
              </a:lnSpc>
            </a:pPr>
            <a:r>
              <a:rPr lang="en-US" altLang="zh-CN" sz="2400" dirty="0"/>
              <a:t>       </a:t>
            </a:r>
            <a:r>
              <a:rPr lang="zh-CN" altLang="en-US" sz="2400" dirty="0"/>
              <a:t>流亡期间，马克思先后在巴黎、布鲁塞尔等地居住，并于</a:t>
            </a:r>
            <a:r>
              <a:rPr lang="en-US" altLang="zh-CN" sz="2400" dirty="0"/>
              <a:t>1844</a:t>
            </a:r>
            <a:r>
              <a:rPr lang="zh-CN" altLang="en-US" sz="2400" dirty="0"/>
              <a:t>年在巴黎结识了恩格斯。两人思想契合，结下了终身的革命友谊与学术合作关系。</a:t>
            </a:r>
            <a:r>
              <a:rPr lang="en-US" altLang="zh-CN" sz="2400" dirty="0"/>
              <a:t>1848</a:t>
            </a:r>
            <a:r>
              <a:rPr lang="zh-CN" altLang="en-US" sz="2400" dirty="0"/>
              <a:t>年，他们共同发表了</a:t>
            </a:r>
            <a:r>
              <a:rPr lang="en-US" altLang="zh-CN" sz="2400" dirty="0"/>
              <a:t>《</a:t>
            </a:r>
            <a:r>
              <a:rPr lang="zh-CN" altLang="en-US" sz="2400" dirty="0"/>
              <a:t>共产党宣言</a:t>
            </a:r>
            <a:r>
              <a:rPr lang="en-US" altLang="zh-CN" sz="2400" dirty="0"/>
              <a:t>》</a:t>
            </a:r>
            <a:r>
              <a:rPr lang="zh-CN" altLang="en-US" sz="2400" dirty="0"/>
              <a:t>，这一宣言以科学的理论阐述和鼓舞人心的语言，宣告了科学社会主义的诞生。宣言指出，全部人类历史都是阶级斗争的历史，无产阶级必将通过革命推翻资本主义制度，建立共产主义社会。</a:t>
            </a:r>
            <a:endParaRPr lang="en-US" altLang="zh-CN" sz="2400" dirty="0"/>
          </a:p>
          <a:p>
            <a:pPr>
              <a:lnSpc>
                <a:spcPts val="3500"/>
              </a:lnSpc>
            </a:pPr>
            <a:endParaRPr lang="zh-CN" altLang="en-US" sz="2400" dirty="0"/>
          </a:p>
          <a:p>
            <a:pPr>
              <a:lnSpc>
                <a:spcPts val="3500"/>
              </a:lnSpc>
            </a:pPr>
            <a:r>
              <a:rPr lang="en-US" altLang="zh-CN" sz="2400" dirty="0"/>
              <a:t>       1848</a:t>
            </a:r>
            <a:r>
              <a:rPr lang="zh-CN" altLang="en-US" sz="2400" dirty="0"/>
              <a:t>年欧洲革命失败后，马克思移居伦敦，并在艰苦的生活条件下继续从事理论研究。他把大量精力投入到政治经济学的系统研究中，历经多年艰辛，终于完成了</a:t>
            </a:r>
            <a:r>
              <a:rPr lang="en-US" altLang="zh-CN" sz="2400" dirty="0"/>
              <a:t>《</a:t>
            </a:r>
            <a:r>
              <a:rPr lang="zh-CN" altLang="en-US" sz="2400" dirty="0"/>
              <a:t>资本论</a:t>
            </a:r>
            <a:r>
              <a:rPr lang="en-US" altLang="zh-CN" sz="2400" dirty="0"/>
              <a:t>》</a:t>
            </a:r>
            <a:r>
              <a:rPr lang="zh-CN" altLang="en-US" sz="2400" dirty="0"/>
              <a:t>第一卷，该书于</a:t>
            </a:r>
            <a:r>
              <a:rPr lang="en-US" altLang="zh-CN" sz="2400" dirty="0"/>
              <a:t>1867</a:t>
            </a:r>
            <a:r>
              <a:rPr lang="zh-CN" altLang="en-US" sz="2400" dirty="0"/>
              <a:t>年在汉堡出版。此书揭示了资本主义社会的基本矛盾，奠定了马克思政治经济学的理论体系。马克思在伦敦度过了他生命的最后三十余年，于</a:t>
            </a:r>
            <a:r>
              <a:rPr lang="en-US" altLang="zh-CN" sz="2400" dirty="0"/>
              <a:t>1883</a:t>
            </a:r>
            <a:r>
              <a:rPr lang="zh-CN" altLang="en-US" sz="2400" dirty="0"/>
              <a:t>年</a:t>
            </a:r>
            <a:r>
              <a:rPr lang="en-US" altLang="zh-CN" sz="2400" dirty="0"/>
              <a:t>3</a:t>
            </a:r>
            <a:r>
              <a:rPr lang="zh-CN" altLang="en-US" sz="2400" dirty="0"/>
              <a:t>月</a:t>
            </a:r>
            <a:r>
              <a:rPr lang="en-US" altLang="zh-CN" sz="2400" dirty="0"/>
              <a:t>14</a:t>
            </a:r>
            <a:r>
              <a:rPr lang="zh-CN" altLang="en-US" sz="2400" dirty="0"/>
              <a:t>日与世长辞，终年六十四岁。他的思想却穿越时空，继续影响着后世。</a:t>
            </a:r>
          </a:p>
          <a:p>
            <a:endParaRPr lang="zh-CN" altLang="en-US" sz="2400" dirty="0"/>
          </a:p>
        </p:txBody>
      </p:sp>
    </p:spTree>
    <p:extLst>
      <p:ext uri="{BB962C8B-B14F-4D97-AF65-F5344CB8AC3E}">
        <p14:creationId xmlns:p14="http://schemas.microsoft.com/office/powerpoint/2010/main" val="407269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909f00a7-f001-4936-b591-4bcec4968807"/>
          <p:cNvSpPr>
            <a:spLocks noGrp="1"/>
          </p:cNvSpPr>
          <p:nvPr>
            <p:ph type="title" hasCustomPrompt="1"/>
          </p:nvPr>
        </p:nvSpPr>
        <p:spPr/>
        <p:txBody>
          <a:bodyPr anchorCtr="0"/>
          <a:lstStyle/>
          <a:p>
            <a:pPr algn="r">
              <a:lnSpc>
                <a:spcPct val="100000"/>
              </a:lnSpc>
              <a:spcBef>
                <a:spcPct val="0"/>
              </a:spcBef>
            </a:pPr>
            <a:r>
              <a:rPr lang="en-US" sz="4400" b="1" i="0" u="none">
                <a:solidFill>
                  <a:srgbClr val="000000"/>
                </a:solidFill>
                <a:ea typeface="微软雅黑"/>
              </a:rPr>
              <a:t>马克思的思想</a:t>
            </a:r>
          </a:p>
        </p:txBody>
      </p:sp>
      <p:sp>
        <p:nvSpPr>
          <p:cNvPr id="25" name="文本占位符 24" descr="67562c12-8568-4b18-8563-6c66e56dd1f6"/>
          <p:cNvSpPr>
            <a:spLocks noGrp="1"/>
          </p:cNvSpPr>
          <p:nvPr>
            <p:ph type="body" sz="quarter" idx="1" hasCustomPrompt="1"/>
          </p:nvPr>
        </p:nvSpPr>
        <p:spPr/>
        <p:txBody>
          <a:bodyPr anchorCtr="0"/>
          <a:lstStyle/>
          <a:p>
            <a:pPr algn="r">
              <a:lnSpc>
                <a:spcPct val="120000"/>
              </a:lnSpc>
              <a:spcBef>
                <a:spcPts val="1000"/>
              </a:spcBef>
            </a:pPr>
            <a:r>
              <a:rPr lang="en-US" sz="2000" b="0" i="0" u="none">
                <a:solidFill>
                  <a:srgbClr val="000000"/>
                </a:solidFill>
                <a:ea typeface="微软雅黑"/>
              </a:rPr>
              <a:t>剖析马克思主义的诞生背景与内涵</a:t>
            </a:r>
          </a:p>
        </p:txBody>
      </p:sp>
      <p:pic>
        <p:nvPicPr>
          <p:cNvPr id="2" name="图片 1" descr="穿着黑色衣服的男人&#10;&#10;AI 生成的内容可能不正确。">
            <a:extLst>
              <a:ext uri="{FF2B5EF4-FFF2-40B4-BE49-F238E27FC236}">
                <a16:creationId xmlns:a16="http://schemas.microsoft.com/office/drawing/2014/main" id="{BFB1A3AF-5D0B-F9DA-E454-B88257EE94A6}"/>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1854" b="97274" l="9783" r="95924">
                        <a14:foregroundMark x1="50815" y1="43402" x2="50815" y2="43402"/>
                        <a14:foregroundMark x1="35326" y1="64013" x2="35326" y2="64013"/>
                        <a14:foregroundMark x1="47962" y1="80916" x2="47962" y2="80916"/>
                        <a14:foregroundMark x1="49321" y1="77754" x2="49321" y2="77754"/>
                        <a14:foregroundMark x1="94565" y1="63141" x2="94565" y2="63141"/>
                        <a14:foregroundMark x1="94565" y1="77863" x2="94565" y2="77863"/>
                        <a14:foregroundMark x1="94565" y1="73610" x2="94565" y2="73610"/>
                        <a14:foregroundMark x1="45788" y1="80807" x2="45788" y2="80807"/>
                        <a14:foregroundMark x1="49728" y1="79171" x2="40353" y2="79716"/>
                        <a14:foregroundMark x1="28261" y1="84079" x2="28261" y2="81788"/>
                        <a14:foregroundMark x1="46875" y1="44384" x2="53668" y2="39368"/>
                        <a14:foregroundMark x1="59511" y1="5234" x2="75543" y2="7306"/>
                        <a14:foregroundMark x1="48234" y1="35005" x2="26223" y2="65104"/>
                        <a14:foregroundMark x1="26223" y1="65104" x2="27717" y2="73282"/>
                        <a14:foregroundMark x1="27717" y1="73282" x2="15217" y2="79935"/>
                        <a14:foregroundMark x1="15217" y1="79935" x2="24728" y2="74918"/>
                        <a14:foregroundMark x1="24728" y1="74918" x2="30978" y2="73501"/>
                        <a14:foregroundMark x1="23370" y1="82225" x2="43478" y2="86914"/>
                        <a14:foregroundMark x1="43478" y1="86914" x2="79076" y2="82552"/>
                        <a14:foregroundMark x1="79076" y1="82552" x2="89538" y2="82661"/>
                        <a14:foregroundMark x1="89538" y1="82661" x2="83152" y2="90513"/>
                        <a14:foregroundMark x1="83152" y1="90513" x2="39538" y2="99782"/>
                        <a14:foregroundMark x1="39538" y1="99782" x2="9783" y2="95638"/>
                        <a14:foregroundMark x1="9783" y1="95638" x2="26359" y2="86150"/>
                        <a14:foregroundMark x1="26359" y1="86150" x2="32337" y2="85278"/>
                        <a14:foregroundMark x1="9103" y1="88659" x2="12364" y2="96074"/>
                        <a14:foregroundMark x1="12364" y1="96074" x2="89130" y2="91712"/>
                        <a14:foregroundMark x1="89130" y1="91712" x2="95924" y2="96292"/>
                        <a14:foregroundMark x1="95924" y1="96292" x2="70652" y2="97274"/>
                        <a14:foregroundMark x1="34918" y1="58233" x2="34918" y2="58233"/>
                        <a14:foregroundMark x1="62364" y1="1854" x2="62364" y2="1854"/>
                      </a14:backgroundRemoval>
                    </a14:imgEffect>
                  </a14:imgLayer>
                </a14:imgProps>
              </a:ext>
              <a:ext uri="{28A0092B-C50C-407E-A947-70E740481C1C}">
                <a14:useLocalDpi xmlns:a14="http://schemas.microsoft.com/office/drawing/2010/main" val="0"/>
              </a:ext>
            </a:extLst>
          </a:blip>
          <a:stretch>
            <a:fillRect/>
          </a:stretch>
        </p:blipFill>
        <p:spPr>
          <a:xfrm>
            <a:off x="-345697" y="44477"/>
            <a:ext cx="5913377" cy="74119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Communist Manifesto - Wikipedia">
            <a:extLst>
              <a:ext uri="{FF2B5EF4-FFF2-40B4-BE49-F238E27FC236}">
                <a16:creationId xmlns:a16="http://schemas.microsoft.com/office/drawing/2014/main" id="{FDE13C6D-923B-B841-7150-F59E76EA3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04" y="548639"/>
            <a:ext cx="3861116" cy="600432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B2280BD-4F4C-CAE4-C582-F298571F93C1}"/>
              </a:ext>
            </a:extLst>
          </p:cNvPr>
          <p:cNvSpPr txBox="1"/>
          <p:nvPr/>
        </p:nvSpPr>
        <p:spPr>
          <a:xfrm>
            <a:off x="5455920" y="5226735"/>
            <a:ext cx="5273040" cy="646331"/>
          </a:xfrm>
          <a:prstGeom prst="rect">
            <a:avLst/>
          </a:prstGeom>
          <a:noFill/>
        </p:spPr>
        <p:txBody>
          <a:bodyPr wrap="square">
            <a:spAutoFit/>
          </a:bodyPr>
          <a:lstStyle/>
          <a:p>
            <a:r>
              <a:rPr lang="zh-CN" altLang="en-US" dirty="0"/>
              <a:t>上：</a:t>
            </a:r>
            <a:r>
              <a:rPr lang="en-US" altLang="zh-CN" dirty="0"/>
              <a:t>1864 </a:t>
            </a:r>
            <a:r>
              <a:rPr lang="zh-CN" altLang="en-US" dirty="0"/>
              <a:t>年伦敦圣马丁大厅（</a:t>
            </a:r>
            <a:r>
              <a:rPr lang="en-US" altLang="zh-CN" dirty="0"/>
              <a:t>St Martin’s Hall</a:t>
            </a:r>
            <a:r>
              <a:rPr lang="zh-CN" altLang="en-US" dirty="0"/>
              <a:t>）举行第一国际创立会议的相关插图</a:t>
            </a:r>
          </a:p>
        </p:txBody>
      </p:sp>
      <p:pic>
        <p:nvPicPr>
          <p:cNvPr id="2052" name="Picture 4" descr="First International - Wikipedia">
            <a:extLst>
              <a:ext uri="{FF2B5EF4-FFF2-40B4-BE49-F238E27FC236}">
                <a16:creationId xmlns:a16="http://schemas.microsoft.com/office/drawing/2014/main" id="{59C0B134-D065-491B-C0C2-F1B47854F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880" y="488950"/>
            <a:ext cx="5126592" cy="433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8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黑胶唱片的封面&#10;&#10;AI 生成的内容可能不正确。">
            <a:extLst>
              <a:ext uri="{FF2B5EF4-FFF2-40B4-BE49-F238E27FC236}">
                <a16:creationId xmlns:a16="http://schemas.microsoft.com/office/drawing/2014/main" id="{F72BCAFC-9682-9B5E-A5C5-14B60E52B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2" y="-447261"/>
            <a:ext cx="5263239" cy="6858000"/>
          </a:xfrm>
          <a:prstGeom prst="rect">
            <a:avLst/>
          </a:prstGeom>
        </p:spPr>
      </p:pic>
      <p:pic>
        <p:nvPicPr>
          <p:cNvPr id="7" name="图片 6">
            <a:extLst>
              <a:ext uri="{FF2B5EF4-FFF2-40B4-BE49-F238E27FC236}">
                <a16:creationId xmlns:a16="http://schemas.microsoft.com/office/drawing/2014/main" id="{46592CA4-9648-5162-B887-DC6944DF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00" y="1728993"/>
            <a:ext cx="4356652" cy="4578177"/>
          </a:xfrm>
          <a:prstGeom prst="rect">
            <a:avLst/>
          </a:prstGeom>
        </p:spPr>
      </p:pic>
      <p:sp>
        <p:nvSpPr>
          <p:cNvPr id="2" name="文本框 1">
            <a:extLst>
              <a:ext uri="{FF2B5EF4-FFF2-40B4-BE49-F238E27FC236}">
                <a16:creationId xmlns:a16="http://schemas.microsoft.com/office/drawing/2014/main" id="{05F92F88-8BCF-0F54-A69E-0D507DFA33CA}"/>
              </a:ext>
            </a:extLst>
          </p:cNvPr>
          <p:cNvSpPr txBox="1"/>
          <p:nvPr/>
        </p:nvSpPr>
        <p:spPr>
          <a:xfrm>
            <a:off x="6964680" y="1178560"/>
            <a:ext cx="4124960" cy="369332"/>
          </a:xfrm>
          <a:prstGeom prst="rect">
            <a:avLst/>
          </a:prstGeom>
          <a:noFill/>
        </p:spPr>
        <p:txBody>
          <a:bodyPr wrap="square" rtlCol="0">
            <a:spAutoFit/>
          </a:bodyPr>
          <a:lstStyle/>
          <a:p>
            <a:r>
              <a:rPr lang="en-US" altLang="zh-CN" dirty="0"/>
              <a:t>《</a:t>
            </a:r>
            <a:r>
              <a:rPr lang="zh-CN" altLang="en-US" dirty="0"/>
              <a:t>共产党宣言</a:t>
            </a:r>
            <a:r>
              <a:rPr lang="en-US" altLang="zh-CN" dirty="0"/>
              <a:t>》1848·</a:t>
            </a:r>
            <a:r>
              <a:rPr lang="zh-CN" altLang="en-US" dirty="0"/>
              <a:t>布鲁塞尔</a:t>
            </a:r>
            <a:r>
              <a:rPr lang="en-US" altLang="zh-CN" dirty="0"/>
              <a:t> </a:t>
            </a:r>
            <a:r>
              <a:rPr lang="zh-CN" altLang="en-US" dirty="0"/>
              <a:t>诞生</a:t>
            </a:r>
          </a:p>
        </p:txBody>
      </p:sp>
      <p:sp>
        <p:nvSpPr>
          <p:cNvPr id="3" name="文本框 2">
            <a:extLst>
              <a:ext uri="{FF2B5EF4-FFF2-40B4-BE49-F238E27FC236}">
                <a16:creationId xmlns:a16="http://schemas.microsoft.com/office/drawing/2014/main" id="{823C430A-7BD0-823C-33B4-887C02759F20}"/>
              </a:ext>
            </a:extLst>
          </p:cNvPr>
          <p:cNvSpPr txBox="1"/>
          <p:nvPr/>
        </p:nvSpPr>
        <p:spPr>
          <a:xfrm>
            <a:off x="1264920" y="1397000"/>
            <a:ext cx="3495040" cy="369332"/>
          </a:xfrm>
          <a:prstGeom prst="rect">
            <a:avLst/>
          </a:prstGeom>
          <a:noFill/>
        </p:spPr>
        <p:txBody>
          <a:bodyPr wrap="square" rtlCol="0">
            <a:spAutoFit/>
          </a:bodyPr>
          <a:lstStyle/>
          <a:p>
            <a:r>
              <a:rPr lang="en-US" altLang="zh-CN" dirty="0"/>
              <a:t>1867·《</a:t>
            </a:r>
            <a:r>
              <a:rPr lang="zh-CN" altLang="en-US" dirty="0"/>
              <a:t>资本论</a:t>
            </a:r>
            <a:r>
              <a:rPr lang="en-US" altLang="zh-CN" dirty="0"/>
              <a:t>》</a:t>
            </a:r>
            <a:r>
              <a:rPr lang="zh-CN" altLang="en-US" dirty="0"/>
              <a:t>第一卷出版</a:t>
            </a:r>
          </a:p>
        </p:txBody>
      </p:sp>
    </p:spTree>
    <p:extLst>
      <p:ext uri="{BB962C8B-B14F-4D97-AF65-F5344CB8AC3E}">
        <p14:creationId xmlns:p14="http://schemas.microsoft.com/office/powerpoint/2010/main" val="1131832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iSlide">
      <a:dk1>
        <a:srgbClr val="000000"/>
      </a:dk1>
      <a:lt1>
        <a:srgbClr val="FFFFFF"/>
      </a:lt1>
      <a:dk2>
        <a:srgbClr val="778495"/>
      </a:dk2>
      <a:lt2>
        <a:srgbClr val="F0F0F0"/>
      </a:lt2>
      <a:accent1>
        <a:srgbClr val="A8927C"/>
      </a:accent1>
      <a:accent2>
        <a:srgbClr val="C87946"/>
      </a:accent2>
      <a:accent3>
        <a:srgbClr val="A29671"/>
      </a:accent3>
      <a:accent4>
        <a:srgbClr val="A48F7C"/>
      </a:accent4>
      <a:accent5>
        <a:srgbClr val="938C85"/>
      </a:accent5>
      <a:accent6>
        <a:srgbClr val="838080"/>
      </a:accent6>
      <a:hlink>
        <a:srgbClr val="564EF8"/>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612</TotalTime>
  <Words>2142</Words>
  <Application>Microsoft Office PowerPoint</Application>
  <PresentationFormat>宽屏</PresentationFormat>
  <Paragraphs>150</Paragraphs>
  <Slides>31</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31</vt:i4>
      </vt:variant>
    </vt:vector>
  </HeadingPairs>
  <TitlesOfParts>
    <vt:vector size="34" baseType="lpstr">
      <vt:lpstr>微软雅黑</vt:lpstr>
      <vt:lpstr>Arial</vt:lpstr>
      <vt:lpstr>Designed by iSlide</vt:lpstr>
      <vt:lpstr>我眼中的马克思</vt:lpstr>
      <vt:lpstr>目录</vt:lpstr>
      <vt:lpstr>简介</vt:lpstr>
      <vt:lpstr>基本信息</vt:lpstr>
      <vt:lpstr>PowerPoint 演示文稿</vt:lpstr>
      <vt:lpstr>PowerPoint 演示文稿</vt:lpstr>
      <vt:lpstr>马克思的思想</vt:lpstr>
      <vt:lpstr>PowerPoint 演示文稿</vt:lpstr>
      <vt:lpstr>PowerPoint 演示文稿</vt:lpstr>
      <vt:lpstr>简要概述</vt:lpstr>
      <vt:lpstr>产生背景  ___马克思主义诞生的时代因素</vt:lpstr>
      <vt:lpstr>PowerPoint 演示文稿</vt:lpstr>
      <vt:lpstr>PowerPoint 演示文稿</vt:lpstr>
      <vt:lpstr>PowerPoint 演示文稿</vt:lpstr>
      <vt:lpstr>PowerPoint 演示文稿</vt:lpstr>
      <vt:lpstr>马克思的革命实践</vt:lpstr>
      <vt:lpstr>PowerPoint 演示文稿</vt:lpstr>
      <vt:lpstr>PowerPoint 演示文稿</vt:lpstr>
      <vt:lpstr>PowerPoint 演示文稿</vt:lpstr>
      <vt:lpstr>巴黎公社实践</vt:lpstr>
      <vt:lpstr>马克思的影响与启示</vt:lpstr>
      <vt:lpstr>PowerPoint 演示文稿</vt:lpstr>
      <vt:lpstr>PowerPoint 演示文稿</vt:lpstr>
      <vt:lpstr>PowerPoint 演示文稿</vt:lpstr>
      <vt:lpstr>PowerPoint 演示文稿</vt:lpstr>
      <vt:lpstr>对个人的启示</vt:lpstr>
      <vt:lpstr>PowerPoint 演示文稿</vt:lpstr>
      <vt:lpstr>PowerPoint 演示文稿</vt:lpstr>
      <vt:lpstr>PowerPoint 演示文稿</vt:lpstr>
      <vt:lpstr>PowerPoint 演示文稿</vt:lpstr>
      <vt:lpstr>谢谢观看</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iSlide</dc:creator>
  <cp:lastModifiedBy>亦寒 宋</cp:lastModifiedBy>
  <cp:revision>5</cp:revision>
  <cp:lastPrinted>2024-10-29T00:00:00Z</cp:lastPrinted>
  <dcterms:created xsi:type="dcterms:W3CDTF">2024-10-29T00:00:00Z</dcterms:created>
  <dcterms:modified xsi:type="dcterms:W3CDTF">2025-10-23T13:27:06Z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964de917-31c0-495b-b8a9-f7c38c779ec1</vt:lpwstr>
  </property>
</Properties>
</file>